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 </a:t>
            </a:r>
            <a:r>
              <a:rPr lang="en-GB" sz="3600" b="1" dirty="0" err="1" smtClean="0"/>
              <a:t>remaineth</a:t>
            </a:r>
            <a:r>
              <a:rPr lang="en-GB" sz="3600" b="1" dirty="0" smtClean="0"/>
              <a:t> therefore a rest</a:t>
            </a:r>
          </a:p>
          <a:p>
            <a:r>
              <a:rPr lang="en-GB" sz="3600" b="1" dirty="0" smtClean="0"/>
              <a:t>To the people of God</a:t>
            </a:r>
          </a:p>
          <a:p>
            <a:r>
              <a:rPr lang="en-GB" sz="3600" b="1" dirty="0" smtClean="0"/>
              <a:t>There </a:t>
            </a:r>
            <a:r>
              <a:rPr lang="en-GB" sz="3600" b="1" dirty="0" err="1" smtClean="0"/>
              <a:t>remaineth</a:t>
            </a:r>
            <a:r>
              <a:rPr lang="en-GB" sz="3600" b="1" dirty="0" smtClean="0"/>
              <a:t> therefore a rest</a:t>
            </a:r>
          </a:p>
          <a:p>
            <a:r>
              <a:rPr lang="en-GB" sz="3600" b="1" dirty="0" smtClean="0"/>
              <a:t>To the people of God</a:t>
            </a:r>
          </a:p>
          <a:p>
            <a:r>
              <a:rPr lang="en-GB" sz="3600" b="1" dirty="0" smtClean="0"/>
              <a:t>He that is entered into His rest</a:t>
            </a:r>
          </a:p>
          <a:p>
            <a:r>
              <a:rPr lang="en-GB" sz="3600" b="1" dirty="0" smtClean="0"/>
              <a:t>He also has ceased from his own works</a:t>
            </a:r>
          </a:p>
          <a:p>
            <a:r>
              <a:rPr lang="en-GB" sz="3600" b="1" dirty="0" smtClean="0"/>
              <a:t>There </a:t>
            </a:r>
            <a:r>
              <a:rPr lang="en-GB" sz="3600" b="1" dirty="0" err="1" smtClean="0"/>
              <a:t>remaineth</a:t>
            </a:r>
            <a:r>
              <a:rPr lang="en-GB" sz="3600" b="1" dirty="0" smtClean="0"/>
              <a:t> therefore a rest</a:t>
            </a:r>
          </a:p>
          <a:p>
            <a:r>
              <a:rPr lang="en-GB" sz="3600" b="1" dirty="0" smtClean="0"/>
              <a:t>To the people of God</a:t>
            </a:r>
          </a:p>
          <a:p>
            <a:r>
              <a:rPr lang="en-GB" sz="3600" b="1" dirty="0" smtClean="0"/>
              <a:t>There </a:t>
            </a:r>
            <a:r>
              <a:rPr lang="en-GB" sz="3600" b="1" dirty="0" err="1" smtClean="0"/>
              <a:t>remaineth</a:t>
            </a:r>
            <a:r>
              <a:rPr lang="en-GB" sz="3600" b="1" dirty="0" smtClean="0"/>
              <a:t> therefore a rest</a:t>
            </a:r>
          </a:p>
          <a:p>
            <a:r>
              <a:rPr lang="en-GB" sz="3600" b="1" dirty="0" smtClean="0"/>
              <a:t>To the people of God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THERE REMAINETH THEREFORE</a:t>
            </a:r>
          </a:p>
          <a:p>
            <a:pPr algn="ctr"/>
            <a:r>
              <a:rPr lang="en-GB" sz="3600" b="1" i="1" u="sng" dirty="0" smtClean="0"/>
              <a:t>A REST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1902</TotalTime>
  <Words>61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53</cp:revision>
  <dcterms:created xsi:type="dcterms:W3CDTF">2010-08-26T04:29:37Z</dcterms:created>
  <dcterms:modified xsi:type="dcterms:W3CDTF">2010-10-12T06:32:25Z</dcterms:modified>
</cp:coreProperties>
</file>