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609600"/>
            <a:ext cx="9448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400" b="1" dirty="0" smtClean="0"/>
              <a:t>Sweet Jesus, sweet Jesus,</a:t>
            </a:r>
          </a:p>
          <a:p>
            <a:r>
              <a:rPr lang="en-GB" sz="3400" b="1" dirty="0" smtClean="0"/>
              <a:t>What a wonder you are,</a:t>
            </a:r>
          </a:p>
          <a:p>
            <a:r>
              <a:rPr lang="en-GB" sz="3400" b="1" dirty="0" smtClean="0"/>
              <a:t>You’re brighter than the morning star;</a:t>
            </a:r>
          </a:p>
          <a:p>
            <a:r>
              <a:rPr lang="en-GB" sz="3400" b="1" dirty="0" smtClean="0"/>
              <a:t>You’re fairer, much fairer,</a:t>
            </a:r>
          </a:p>
          <a:p>
            <a:r>
              <a:rPr lang="en-GB" sz="3400" b="1" dirty="0" smtClean="0"/>
              <a:t>Than the lily that grows by the wayside,</a:t>
            </a:r>
          </a:p>
          <a:p>
            <a:r>
              <a:rPr lang="en-GB" sz="3400" b="1" dirty="0" smtClean="0"/>
              <a:t>Precious, more precious than gold;</a:t>
            </a:r>
          </a:p>
          <a:p>
            <a:r>
              <a:rPr lang="en-GB" sz="3400" b="1" dirty="0" smtClean="0"/>
              <a:t>Just Like the Rose of Sharon,</a:t>
            </a:r>
          </a:p>
          <a:p>
            <a:r>
              <a:rPr lang="en-GB" sz="3400" b="1" dirty="0" smtClean="0"/>
              <a:t>You’re fairer than the fair,</a:t>
            </a:r>
          </a:p>
          <a:p>
            <a:r>
              <a:rPr lang="en-GB" sz="3400" b="1" dirty="0" smtClean="0"/>
              <a:t>You are all my heart and soul’s desire,</a:t>
            </a:r>
          </a:p>
          <a:p>
            <a:r>
              <a:rPr lang="en-GB" sz="3400" b="1" dirty="0" smtClean="0"/>
              <a:t>Sweet Jesus, sweet Jesus,</a:t>
            </a:r>
          </a:p>
          <a:p>
            <a:r>
              <a:rPr lang="en-GB" sz="3400" b="1" dirty="0" smtClean="0"/>
              <a:t>What a wonder you are,</a:t>
            </a:r>
          </a:p>
          <a:p>
            <a:r>
              <a:rPr lang="en-GB" sz="3400" b="1" dirty="0" smtClean="0"/>
              <a:t>You’re precious, more precious than gold.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SWEET 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1904</TotalTime>
  <Words>86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54</cp:revision>
  <dcterms:created xsi:type="dcterms:W3CDTF">2010-08-26T04:29:37Z</dcterms:created>
  <dcterms:modified xsi:type="dcterms:W3CDTF">2010-10-12T06:34:51Z</dcterms:modified>
</cp:coreProperties>
</file>