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8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/>
              <a:t>Once </a:t>
            </a:r>
            <a:r>
              <a:rPr lang="en-US" sz="3600" b="1" dirty="0" smtClean="0"/>
              <a:t>my heart and soul were fettered</a:t>
            </a:r>
          </a:p>
          <a:p>
            <a:r>
              <a:rPr lang="en-US" sz="3600" b="1" dirty="0" smtClean="0"/>
              <a:t>By the binding chains of sin.</a:t>
            </a:r>
          </a:p>
          <a:p>
            <a:r>
              <a:rPr lang="en-US" sz="3600" b="1" dirty="0" smtClean="0"/>
              <a:t>But the Great Emancipator</a:t>
            </a:r>
          </a:p>
          <a:p>
            <a:r>
              <a:rPr lang="en-US" sz="3600" b="1" dirty="0" smtClean="0"/>
              <a:t>Set me free to worship Him.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GREAT EMANCIPATOR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Glory, Glory, Hallelujah,</a:t>
            </a:r>
          </a:p>
          <a:p>
            <a:r>
              <a:rPr lang="en-US" sz="3600" b="1" dirty="0" smtClean="0"/>
              <a:t>Blessed be His holy name!</a:t>
            </a:r>
          </a:p>
          <a:p>
            <a:r>
              <a:rPr lang="en-US" sz="3600" b="1" dirty="0" smtClean="0"/>
              <a:t>He’s the Great Emancipator,</a:t>
            </a:r>
          </a:p>
          <a:p>
            <a:r>
              <a:rPr lang="en-US" sz="3600" b="1" dirty="0" smtClean="0"/>
              <a:t>That’s the song of the Redeemed!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Like a lost lamb I was drifting</a:t>
            </a:r>
          </a:p>
          <a:p>
            <a:r>
              <a:rPr lang="en-US" sz="3600" b="1" dirty="0" smtClean="0"/>
              <a:t>O so helpless and alone,</a:t>
            </a:r>
          </a:p>
          <a:p>
            <a:r>
              <a:rPr lang="en-US" sz="3600" b="1" dirty="0" smtClean="0"/>
              <a:t>But the seeking Shepherd found me,</a:t>
            </a:r>
          </a:p>
          <a:p>
            <a:r>
              <a:rPr lang="en-US" sz="3600" b="1" dirty="0" smtClean="0"/>
              <a:t>Led me to my Father’s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3093</TotalTime>
  <Words>80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133</cp:revision>
  <dcterms:created xsi:type="dcterms:W3CDTF">2010-08-26T04:29:37Z</dcterms:created>
  <dcterms:modified xsi:type="dcterms:W3CDTF">2010-10-31T07:51:42Z</dcterms:modified>
</cp:coreProperties>
</file>