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58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King of my life I crown Thee now,</a:t>
            </a:r>
          </a:p>
          <a:p>
            <a:r>
              <a:rPr lang="en-GB" sz="3600" b="1" dirty="0" err="1" smtClean="0"/>
              <a:t>Thine</a:t>
            </a:r>
            <a:r>
              <a:rPr lang="en-GB" sz="3600" b="1" dirty="0" smtClean="0"/>
              <a:t> shall the glory be;</a:t>
            </a:r>
          </a:p>
          <a:p>
            <a:r>
              <a:rPr lang="en-GB" sz="3600" b="1" dirty="0" smtClean="0"/>
              <a:t>Lest I forget Thy thorn-crowned brow,</a:t>
            </a:r>
          </a:p>
          <a:p>
            <a:r>
              <a:rPr lang="en-GB" sz="3600" b="1" dirty="0" smtClean="0"/>
              <a:t>Lead me to Calvary.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966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LEAD ME TO CALVARY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219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Lest I forget Gethsemane,</a:t>
            </a:r>
          </a:p>
          <a:p>
            <a:r>
              <a:rPr lang="en-GB" sz="3600" b="1" dirty="0" smtClean="0"/>
              <a:t>Lest I forget </a:t>
            </a:r>
            <a:r>
              <a:rPr lang="en-GB" sz="3600" b="1" dirty="0" err="1" smtClean="0"/>
              <a:t>Thine</a:t>
            </a:r>
            <a:r>
              <a:rPr lang="en-GB" sz="3600" b="1" dirty="0" smtClean="0"/>
              <a:t> agony,</a:t>
            </a:r>
          </a:p>
          <a:p>
            <a:r>
              <a:rPr lang="en-GB" sz="3600" b="1" dirty="0" smtClean="0"/>
              <a:t>Lest I forget Thy love for me,</a:t>
            </a:r>
          </a:p>
          <a:p>
            <a:r>
              <a:rPr lang="en-GB" sz="3600" b="1" dirty="0" smtClean="0"/>
              <a:t>Lead me to Calvary.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Show me the tomb where Thou </a:t>
            </a:r>
            <a:r>
              <a:rPr lang="en-GB" sz="3600" b="1" dirty="0" err="1" smtClean="0"/>
              <a:t>wast</a:t>
            </a:r>
            <a:r>
              <a:rPr lang="en-GB" sz="3600" b="1" dirty="0" smtClean="0"/>
              <a:t> laid,</a:t>
            </a:r>
          </a:p>
          <a:p>
            <a:r>
              <a:rPr lang="en-GB" sz="3600" b="1" dirty="0" smtClean="0"/>
              <a:t>Tenderly mourned and wept:</a:t>
            </a:r>
          </a:p>
          <a:p>
            <a:r>
              <a:rPr lang="en-GB" sz="3600" b="1" dirty="0" smtClean="0"/>
              <a:t>Angels in robes of light arrayed,</a:t>
            </a:r>
          </a:p>
          <a:p>
            <a:r>
              <a:rPr lang="en-GB" sz="3600" b="1" dirty="0" smtClean="0"/>
              <a:t>Guarded Thee whilst Thou slept.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524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Let me, like Mary, through the gloom,</a:t>
            </a:r>
          </a:p>
          <a:p>
            <a:r>
              <a:rPr lang="en-GB" sz="3600" b="1" dirty="0" smtClean="0"/>
              <a:t>Come with a gift to Thee:</a:t>
            </a:r>
          </a:p>
          <a:p>
            <a:r>
              <a:rPr lang="en-GB" sz="3600" b="1" dirty="0" smtClean="0"/>
              <a:t>Show to me now the empty tomb,</a:t>
            </a:r>
          </a:p>
          <a:p>
            <a:r>
              <a:rPr lang="en-GB" sz="3600" b="1" dirty="0" smtClean="0"/>
              <a:t>Lead me to Calvary.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524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May I be willing, Lord, to bear,</a:t>
            </a:r>
          </a:p>
          <a:p>
            <a:r>
              <a:rPr lang="en-GB" sz="3600" b="1" dirty="0" smtClean="0"/>
              <a:t>Daily my cross for Thee:</a:t>
            </a:r>
          </a:p>
          <a:p>
            <a:r>
              <a:rPr lang="en-GB" sz="3600" b="1" dirty="0" smtClean="0"/>
              <a:t>Even Thy cup of grief to share,</a:t>
            </a:r>
          </a:p>
          <a:p>
            <a:r>
              <a:rPr lang="en-GB" sz="3600" b="1" dirty="0" smtClean="0"/>
              <a:t>Thou hast borne all for me.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524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Fill me, O Lord, with Thy desire,</a:t>
            </a:r>
          </a:p>
          <a:p>
            <a:r>
              <a:rPr lang="en-GB" sz="3600" b="1" dirty="0" smtClean="0"/>
              <a:t>For all who know not Thee:</a:t>
            </a:r>
          </a:p>
          <a:p>
            <a:r>
              <a:rPr lang="en-GB" sz="3600" b="1" dirty="0" smtClean="0"/>
              <a:t>Then touch my lips with holy fire,</a:t>
            </a:r>
          </a:p>
          <a:p>
            <a:r>
              <a:rPr lang="en-GB" sz="3600" b="1" dirty="0" smtClean="0"/>
              <a:t>To speak of Calvary.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1910</TotalTime>
  <Words>180</Words>
  <Application>Microsoft Office PowerPoint</Application>
  <PresentationFormat>On-screen Show (4:3)</PresentationFormat>
  <Paragraphs>32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56</cp:revision>
  <dcterms:created xsi:type="dcterms:W3CDTF">2010-08-26T04:29:37Z</dcterms:created>
  <dcterms:modified xsi:type="dcterms:W3CDTF">2010-10-12T06:40:19Z</dcterms:modified>
</cp:coreProperties>
</file>