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 varScale="1">
        <p:scale>
          <a:sx n="49" d="100"/>
          <a:sy n="49" d="100"/>
        </p:scale>
        <p:origin x="510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2713338-DF9B-4CE3-952B-D58BBA0504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76200" y="387489"/>
            <a:ext cx="9448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23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effectLst/>
                <a:latin typeface="Arial Black" pitchFamily="34" charset="0"/>
                <a:ea typeface="Calibri" pitchFamily="34" charset="0"/>
                <a:cs typeface="Times New Roman" pitchFamily="18" charset="0"/>
              </a:rPr>
              <a:t>      </a:t>
            </a:r>
          </a:p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MY FAITH LOOKS UP TO THEE</a:t>
            </a:r>
          </a:p>
          <a:p>
            <a:r>
              <a:rPr lang="en-US" sz="3600" b="1" dirty="0"/>
              <a:t>My faith looks up to Thee,</a:t>
            </a:r>
          </a:p>
          <a:p>
            <a:r>
              <a:rPr lang="en-US" sz="3600" b="1" dirty="0"/>
              <a:t>Thou Lamb of Calvary,</a:t>
            </a:r>
          </a:p>
          <a:p>
            <a:r>
              <a:rPr lang="en-US" sz="3600" b="1" dirty="0" err="1"/>
              <a:t>Saviour</a:t>
            </a:r>
            <a:r>
              <a:rPr lang="en-US" sz="3600" b="1" dirty="0"/>
              <a:t> divine;</a:t>
            </a:r>
          </a:p>
          <a:p>
            <a:r>
              <a:rPr lang="en-US" sz="3600" b="1" dirty="0"/>
              <a:t>Now hear me while I pray,</a:t>
            </a:r>
          </a:p>
          <a:p>
            <a:r>
              <a:rPr lang="en-US" sz="3600" b="1" dirty="0"/>
              <a:t>Take all my sin away,</a:t>
            </a:r>
          </a:p>
          <a:p>
            <a:r>
              <a:rPr lang="en-US" sz="3600" b="1" dirty="0"/>
              <a:t>O let me from this day</a:t>
            </a:r>
          </a:p>
          <a:p>
            <a:r>
              <a:rPr lang="en-US" sz="3600" b="1" dirty="0"/>
              <a:t>Be wholly </a:t>
            </a:r>
            <a:r>
              <a:rPr lang="en-US" sz="3600" b="1" dirty="0" err="1"/>
              <a:t>Thine</a:t>
            </a:r>
            <a:r>
              <a:rPr lang="en-US" sz="3600" b="1" dirty="0"/>
              <a:t>!</a:t>
            </a:r>
          </a:p>
          <a:p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990600"/>
            <a:ext cx="8915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May Thy rich grace impart</a:t>
            </a:r>
          </a:p>
          <a:p>
            <a:r>
              <a:rPr lang="en-US" sz="3600" b="1" dirty="0" smtClean="0"/>
              <a:t>Strength to my fainting heart,</a:t>
            </a:r>
          </a:p>
          <a:p>
            <a:r>
              <a:rPr lang="en-US" sz="3600" b="1" dirty="0" smtClean="0"/>
              <a:t>My Zeal inspire;</a:t>
            </a:r>
          </a:p>
          <a:p>
            <a:r>
              <a:rPr lang="en-US" sz="3600" b="1" dirty="0" smtClean="0"/>
              <a:t>As Thou hast died for me,</a:t>
            </a:r>
          </a:p>
          <a:p>
            <a:r>
              <a:rPr lang="en-US" sz="3600" b="1" dirty="0" smtClean="0"/>
              <a:t>O may my love to Thee,</a:t>
            </a:r>
          </a:p>
          <a:p>
            <a:r>
              <a:rPr lang="en-US" sz="3600" b="1" dirty="0" smtClean="0"/>
              <a:t>Pure, warm, and changeless be,</a:t>
            </a:r>
          </a:p>
          <a:p>
            <a:r>
              <a:rPr lang="en-US" sz="3600" b="1" dirty="0" smtClean="0"/>
              <a:t>A living fire!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While life’s dark maze I tread,</a:t>
            </a:r>
          </a:p>
          <a:p>
            <a:r>
              <a:rPr lang="en-US" sz="3600" b="1" dirty="0" smtClean="0"/>
              <a:t>And </a:t>
            </a:r>
            <a:r>
              <a:rPr lang="en-US" sz="3600" b="1" dirty="0" err="1" smtClean="0"/>
              <a:t>griefs</a:t>
            </a:r>
            <a:r>
              <a:rPr lang="en-US" sz="3600" b="1" dirty="0" smtClean="0"/>
              <a:t> around me spread,</a:t>
            </a:r>
          </a:p>
          <a:p>
            <a:r>
              <a:rPr lang="en-US" sz="3600" b="1" dirty="0" smtClean="0"/>
              <a:t>Be Thou my Guide;</a:t>
            </a:r>
          </a:p>
          <a:p>
            <a:r>
              <a:rPr lang="en-US" sz="3600" b="1" dirty="0" smtClean="0"/>
              <a:t>Bid darkness turn to day,</a:t>
            </a:r>
          </a:p>
          <a:p>
            <a:r>
              <a:rPr lang="en-US" sz="3600" b="1" dirty="0" smtClean="0"/>
              <a:t>Wipe sorrow’s tears away,</a:t>
            </a:r>
          </a:p>
          <a:p>
            <a:r>
              <a:rPr lang="en-US" sz="3600" b="1" dirty="0" smtClean="0"/>
              <a:t>Nor let me ever stray</a:t>
            </a:r>
          </a:p>
          <a:p>
            <a:r>
              <a:rPr lang="en-US" sz="3600" b="1" dirty="0" smtClean="0"/>
              <a:t>From Thee aside.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765</TotalTime>
  <Words>125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Black</vt:lpstr>
      <vt:lpstr>Calibri</vt:lpstr>
      <vt:lpstr>Century Gothic</vt:lpstr>
      <vt:lpstr>Times New Roman</vt:lpstr>
      <vt:lpstr>Verdana</vt:lpstr>
      <vt:lpstr>Wingdings 2</vt:lpstr>
      <vt:lpstr>Verve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BBF</cp:lastModifiedBy>
  <cp:revision>25</cp:revision>
  <dcterms:created xsi:type="dcterms:W3CDTF">2010-08-26T04:29:37Z</dcterms:created>
  <dcterms:modified xsi:type="dcterms:W3CDTF">2018-09-09T09:11:23Z</dcterms:modified>
</cp:coreProperties>
</file>