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Overcoming power</a:t>
            </a:r>
          </a:p>
          <a:p>
            <a:r>
              <a:rPr lang="en-GB" sz="3600" b="1" dirty="0" smtClean="0"/>
              <a:t>Is what we have today;</a:t>
            </a:r>
          </a:p>
          <a:p>
            <a:r>
              <a:rPr lang="en-GB" sz="3600" b="1" dirty="0" smtClean="0"/>
              <a:t>Overcoming power</a:t>
            </a:r>
          </a:p>
          <a:p>
            <a:r>
              <a:rPr lang="en-GB" sz="3600" b="1" dirty="0" smtClean="0"/>
              <a:t>To keep the devil away.</a:t>
            </a:r>
          </a:p>
          <a:p>
            <a:r>
              <a:rPr lang="en-GB" sz="3600" b="1" dirty="0" smtClean="0"/>
              <a:t>Overcoming power</a:t>
            </a:r>
          </a:p>
          <a:p>
            <a:r>
              <a:rPr lang="en-GB" sz="3600" b="1" dirty="0" smtClean="0"/>
              <a:t>So we’ll become the Word.</a:t>
            </a:r>
          </a:p>
          <a:p>
            <a:r>
              <a:rPr lang="en-GB" sz="3600" b="1" dirty="0" smtClean="0"/>
              <a:t>That’s when we’ll leave this sinful earth</a:t>
            </a:r>
          </a:p>
          <a:p>
            <a:r>
              <a:rPr lang="en-GB" sz="3600" b="1" dirty="0" smtClean="0"/>
              <a:t>And go to meet the Lord.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96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OVERCOMING POWER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1911</TotalTime>
  <Words>41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57</cp:revision>
  <dcterms:created xsi:type="dcterms:W3CDTF">2010-08-26T04:29:37Z</dcterms:created>
  <dcterms:modified xsi:type="dcterms:W3CDTF">2010-10-12T06:41:32Z</dcterms:modified>
</cp:coreProperties>
</file>