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4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I’m looking for a city,</a:t>
            </a:r>
          </a:p>
          <a:p>
            <a:r>
              <a:rPr lang="en-US" sz="3600" b="1" dirty="0" smtClean="0"/>
              <a:t>The one not made by hands,</a:t>
            </a:r>
          </a:p>
          <a:p>
            <a:r>
              <a:rPr lang="en-US" sz="3600" b="1" dirty="0" smtClean="0"/>
              <a:t>I’m looking over Jordan,</a:t>
            </a:r>
          </a:p>
          <a:p>
            <a:r>
              <a:rPr lang="en-US" sz="3600" b="1" dirty="0" smtClean="0"/>
              <a:t>I see the promised land,</a:t>
            </a:r>
          </a:p>
          <a:p>
            <a:r>
              <a:rPr lang="en-US" sz="3600" b="1" dirty="0" smtClean="0"/>
              <a:t>The waters will be parted</a:t>
            </a:r>
          </a:p>
          <a:p>
            <a:r>
              <a:rPr lang="en-US" sz="3600" b="1" dirty="0" smtClean="0"/>
              <a:t>And I’ll be on my way,</a:t>
            </a:r>
          </a:p>
          <a:p>
            <a:r>
              <a:rPr lang="en-US" sz="3600" b="1" dirty="0" smtClean="0"/>
              <a:t>As we’re crossing over Jordan I can say</a:t>
            </a:r>
            <a:r>
              <a:rPr lang="en-US" sz="3600" b="1" dirty="0" smtClean="0"/>
              <a:t>: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EVERLASTING JOY IN MY SOUL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Now I have that everlasting joy within,</a:t>
            </a:r>
          </a:p>
          <a:p>
            <a:r>
              <a:rPr lang="en-US" sz="3600" b="1" dirty="0" smtClean="0"/>
              <a:t>Since He came and took away my sin,</a:t>
            </a:r>
          </a:p>
          <a:p>
            <a:r>
              <a:rPr lang="en-US" sz="3600" b="1" dirty="0" smtClean="0"/>
              <a:t>The moment that He blessed me,</a:t>
            </a:r>
          </a:p>
          <a:p>
            <a:r>
              <a:rPr lang="en-US" sz="3600" b="1" dirty="0" smtClean="0"/>
              <a:t>He made me fully whole,</a:t>
            </a:r>
          </a:p>
          <a:p>
            <a:r>
              <a:rPr lang="en-US" sz="3600" b="1" dirty="0" smtClean="0"/>
              <a:t>With that everlasting joy within my soul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I’m drinking from the fountain</a:t>
            </a:r>
          </a:p>
          <a:p>
            <a:r>
              <a:rPr lang="en-US" sz="3600" b="1" dirty="0" smtClean="0"/>
              <a:t>That </a:t>
            </a:r>
            <a:r>
              <a:rPr lang="en-US" sz="3600" b="1" dirty="0" err="1" smtClean="0"/>
              <a:t>floweth</a:t>
            </a:r>
            <a:r>
              <a:rPr lang="en-US" sz="3600" b="1" dirty="0" smtClean="0"/>
              <a:t> from on high,</a:t>
            </a:r>
          </a:p>
          <a:p>
            <a:r>
              <a:rPr lang="en-US" sz="3600" b="1" dirty="0" smtClean="0"/>
              <a:t>A well of blessed waters</a:t>
            </a:r>
          </a:p>
          <a:p>
            <a:r>
              <a:rPr lang="en-US" sz="3600" b="1" dirty="0" smtClean="0"/>
              <a:t>That never shall run dry,</a:t>
            </a:r>
          </a:p>
          <a:p>
            <a:r>
              <a:rPr lang="en-US" sz="3600" b="1" dirty="0" smtClean="0"/>
              <a:t>I’m feasting on God’s manna,</a:t>
            </a:r>
          </a:p>
          <a:p>
            <a:r>
              <a:rPr lang="en-US" sz="3600" b="1" dirty="0" smtClean="0"/>
              <a:t>I’m praying day by day,</a:t>
            </a:r>
          </a:p>
          <a:p>
            <a:r>
              <a:rPr lang="en-US" sz="3600" b="1" dirty="0" smtClean="0"/>
              <a:t>And that everlasting joy is here to stay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I’ve heard the prophet’s message,</a:t>
            </a:r>
          </a:p>
          <a:p>
            <a:r>
              <a:rPr lang="en-US" sz="3600" b="1" dirty="0" smtClean="0"/>
              <a:t>I’ve placed it in my heart,</a:t>
            </a:r>
          </a:p>
          <a:p>
            <a:r>
              <a:rPr lang="en-US" sz="3600" b="1" dirty="0" smtClean="0"/>
              <a:t>I’ve got the revelation</a:t>
            </a:r>
          </a:p>
          <a:p>
            <a:r>
              <a:rPr lang="en-US" sz="3600" b="1" dirty="0" smtClean="0"/>
              <a:t>That never shall depart,</a:t>
            </a:r>
          </a:p>
          <a:p>
            <a:r>
              <a:rPr lang="en-US" sz="3600" b="1" dirty="0" smtClean="0"/>
              <a:t>The Rapture is upon us,</a:t>
            </a:r>
          </a:p>
          <a:p>
            <a:r>
              <a:rPr lang="en-US" sz="3600" b="1" dirty="0" smtClean="0"/>
              <a:t>The stage is set to go.</a:t>
            </a:r>
          </a:p>
          <a:p>
            <a:r>
              <a:rPr lang="en-US" sz="3600" b="1" dirty="0" smtClean="0"/>
              <a:t>We have this precious promise we all know.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3095</TotalTime>
  <Words>176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133</cp:revision>
  <dcterms:created xsi:type="dcterms:W3CDTF">2010-08-26T04:29:37Z</dcterms:created>
  <dcterms:modified xsi:type="dcterms:W3CDTF">2010-09-02T23:30:45Z</dcterms:modified>
</cp:coreProperties>
</file>