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33" autoAdjust="0"/>
    <p:restoredTop sz="94660"/>
  </p:normalViewPr>
  <p:slideViewPr>
    <p:cSldViewPr>
      <p:cViewPr>
        <p:scale>
          <a:sx n="33" d="100"/>
          <a:sy n="33" d="100"/>
        </p:scale>
        <p:origin x="-222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762000"/>
            <a:ext cx="84582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My Lord knows the way</a:t>
            </a:r>
          </a:p>
          <a:p>
            <a:r>
              <a:rPr lang="en-US" sz="3600" b="1" dirty="0" smtClean="0"/>
              <a:t>Through the wilderness;</a:t>
            </a:r>
          </a:p>
          <a:p>
            <a:r>
              <a:rPr lang="en-US" sz="3600" b="1" dirty="0" smtClean="0"/>
              <a:t>All I have to do is follow.</a:t>
            </a:r>
          </a:p>
          <a:p>
            <a:r>
              <a:rPr lang="en-US" sz="3600" b="1" dirty="0" smtClean="0"/>
              <a:t>My Lord knows the way</a:t>
            </a:r>
          </a:p>
          <a:p>
            <a:r>
              <a:rPr lang="en-US" sz="3600" b="1" dirty="0" smtClean="0"/>
              <a:t>Through the wilderness;</a:t>
            </a:r>
          </a:p>
          <a:p>
            <a:r>
              <a:rPr lang="en-US" sz="3600" b="1" dirty="0" smtClean="0"/>
              <a:t>All I have to do is follow.</a:t>
            </a:r>
          </a:p>
          <a:p>
            <a:r>
              <a:rPr lang="en-US" sz="3600" b="1" dirty="0" smtClean="0"/>
              <a:t>Strength for today is mine always,</a:t>
            </a:r>
          </a:p>
          <a:p>
            <a:r>
              <a:rPr lang="en-US" sz="3600" b="1" dirty="0" smtClean="0"/>
              <a:t>And all that I need for tomorrow;</a:t>
            </a:r>
          </a:p>
          <a:p>
            <a:r>
              <a:rPr lang="en-US" sz="3600" b="1" dirty="0" smtClean="0"/>
              <a:t>My Lord knows the way</a:t>
            </a:r>
          </a:p>
          <a:p>
            <a:r>
              <a:rPr lang="en-US" sz="3600" b="1" dirty="0" smtClean="0"/>
              <a:t>Through the wilderness;</a:t>
            </a:r>
          </a:p>
          <a:p>
            <a:r>
              <a:rPr lang="en-US" sz="3600" b="1" dirty="0" smtClean="0"/>
              <a:t>All I have to do is follow.</a:t>
            </a:r>
          </a:p>
        </p:txBody>
      </p:sp>
      <p:sp>
        <p:nvSpPr>
          <p:cNvPr id="9" name="Rectangle 8"/>
          <p:cNvSpPr/>
          <p:nvPr/>
        </p:nvSpPr>
        <p:spPr>
          <a:xfrm>
            <a:off x="-533400" y="1524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MY LORD KNOWS THE WAY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3096</TotalTime>
  <Words>71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136</cp:revision>
  <dcterms:created xsi:type="dcterms:W3CDTF">2010-08-26T04:29:37Z</dcterms:created>
  <dcterms:modified xsi:type="dcterms:W3CDTF">2010-11-14T07:49:22Z</dcterms:modified>
</cp:coreProperties>
</file>