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7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Bless the Lord, Oh my soul</a:t>
            </a:r>
          </a:p>
          <a:p>
            <a:r>
              <a:rPr lang="en-US" sz="3600" b="1" dirty="0" smtClean="0"/>
              <a:t>And all that is within me</a:t>
            </a:r>
          </a:p>
          <a:p>
            <a:r>
              <a:rPr lang="en-US" sz="3600" b="1" dirty="0" smtClean="0"/>
              <a:t>Bless His holy name. (repeat)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For He hath done great things</a:t>
            </a:r>
          </a:p>
          <a:p>
            <a:r>
              <a:rPr lang="en-US" sz="3600" b="1" dirty="0" smtClean="0"/>
              <a:t>He hath done great things,</a:t>
            </a:r>
          </a:p>
          <a:p>
            <a:r>
              <a:rPr lang="en-US" sz="3600" b="1" dirty="0" smtClean="0"/>
              <a:t>He hath done great things,</a:t>
            </a:r>
          </a:p>
          <a:p>
            <a:r>
              <a:rPr lang="en-US" sz="3600" b="1" dirty="0" smtClean="0"/>
              <a:t>Bless His Holy Name.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3048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BLESS THE LORD OH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MY SOUL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5574</TotalTime>
  <Words>50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177</cp:revision>
  <dcterms:created xsi:type="dcterms:W3CDTF">2010-08-26T04:29:37Z</dcterms:created>
  <dcterms:modified xsi:type="dcterms:W3CDTF">2010-09-04T16:57:45Z</dcterms:modified>
</cp:coreProperties>
</file>