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Who can cheer the heart like Jesus,</a:t>
            </a:r>
          </a:p>
          <a:p>
            <a:r>
              <a:rPr lang="en-GB" sz="3600" b="1" dirty="0" smtClean="0"/>
              <a:t>By His presence all divine?</a:t>
            </a:r>
          </a:p>
          <a:p>
            <a:r>
              <a:rPr lang="en-GB" sz="3600" b="1" dirty="0" smtClean="0"/>
              <a:t>True and tender, pure and precious,</a:t>
            </a:r>
          </a:p>
          <a:p>
            <a:r>
              <a:rPr lang="en-GB" sz="3600" b="1" dirty="0" smtClean="0"/>
              <a:t>O how blest to call Him mine!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966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u="sng" dirty="0" smtClean="0"/>
              <a:t>ALL THAT THRILLS MY SOUL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2954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u="sng" dirty="0" smtClean="0"/>
              <a:t>CHORUS</a:t>
            </a:r>
          </a:p>
          <a:p>
            <a:r>
              <a:rPr lang="en-GB" sz="3600" b="1" dirty="0" smtClean="0"/>
              <a:t>All that thrills my soul is Jesus;</a:t>
            </a:r>
          </a:p>
          <a:p>
            <a:r>
              <a:rPr lang="en-GB" sz="3600" b="1" dirty="0" smtClean="0"/>
              <a:t>He is more than life to me;</a:t>
            </a:r>
          </a:p>
          <a:p>
            <a:r>
              <a:rPr lang="en-GB" sz="3600" b="1" dirty="0" smtClean="0"/>
              <a:t>And the fairest of ten thousand,</a:t>
            </a:r>
          </a:p>
          <a:p>
            <a:r>
              <a:rPr lang="en-GB" sz="3600" b="1" dirty="0" smtClean="0"/>
              <a:t>In my blessed Lord I see.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Love of Christ so freely given,</a:t>
            </a:r>
          </a:p>
          <a:p>
            <a:r>
              <a:rPr lang="en-GB" sz="3600" b="1" dirty="0" smtClean="0"/>
              <a:t>Grace of God beyond degree,</a:t>
            </a:r>
          </a:p>
          <a:p>
            <a:r>
              <a:rPr lang="en-GB" sz="3600" b="1" dirty="0" smtClean="0"/>
              <a:t>Mercy higher than the heaven,</a:t>
            </a:r>
          </a:p>
          <a:p>
            <a:r>
              <a:rPr lang="en-GB" sz="3600" b="1" dirty="0" smtClean="0"/>
              <a:t>Deeper than the deepest sea.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What a wonderful redemption!</a:t>
            </a:r>
          </a:p>
          <a:p>
            <a:r>
              <a:rPr lang="en-GB" sz="3600" b="1" dirty="0" smtClean="0"/>
              <a:t>Never can a mortal know</a:t>
            </a:r>
          </a:p>
          <a:p>
            <a:r>
              <a:rPr lang="en-GB" sz="3600" b="1" dirty="0" smtClean="0"/>
              <a:t>How my sin, </a:t>
            </a:r>
            <a:r>
              <a:rPr lang="en-GB" sz="3600" b="1" dirty="0" err="1" smtClean="0"/>
              <a:t>tho</a:t>
            </a:r>
            <a:r>
              <a:rPr lang="en-GB" sz="3600" b="1" dirty="0" smtClean="0"/>
              <a:t>’ red like crimson,</a:t>
            </a:r>
          </a:p>
          <a:p>
            <a:r>
              <a:rPr lang="en-GB" sz="3600" b="1" dirty="0" smtClean="0"/>
              <a:t>Can be whiter than the snow.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Every need His hand supplying,</a:t>
            </a:r>
          </a:p>
          <a:p>
            <a:r>
              <a:rPr lang="en-GB" sz="3600" b="1" dirty="0" smtClean="0"/>
              <a:t>Every good in him I see;</a:t>
            </a:r>
          </a:p>
          <a:p>
            <a:r>
              <a:rPr lang="en-GB" sz="3600" b="1" dirty="0" smtClean="0"/>
              <a:t>On His strength divine relying,</a:t>
            </a:r>
          </a:p>
          <a:p>
            <a:r>
              <a:rPr lang="en-GB" sz="3600" b="1" dirty="0" smtClean="0"/>
              <a:t>He is all in all to me.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By the crystal flowing river</a:t>
            </a:r>
          </a:p>
          <a:p>
            <a:r>
              <a:rPr lang="en-GB" sz="3600" b="1" dirty="0" smtClean="0"/>
              <a:t>With the ransomed I will sing,</a:t>
            </a:r>
          </a:p>
          <a:p>
            <a:r>
              <a:rPr lang="en-GB" sz="3600" b="1" dirty="0" smtClean="0"/>
              <a:t>And forever and forever</a:t>
            </a:r>
          </a:p>
          <a:p>
            <a:r>
              <a:rPr lang="en-GB" sz="3600" b="1" dirty="0" smtClean="0"/>
              <a:t>Praise and glorify the king.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1915</TotalTime>
  <Words>173</Words>
  <Application>Microsoft Office PowerPoint</Application>
  <PresentationFormat>On-screen Show (4:3)</PresentationFormat>
  <Paragraphs>32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Slide 1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58</cp:revision>
  <dcterms:created xsi:type="dcterms:W3CDTF">2010-08-26T04:29:37Z</dcterms:created>
  <dcterms:modified xsi:type="dcterms:W3CDTF">2010-10-12T06:45:50Z</dcterms:modified>
</cp:coreProperties>
</file>