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8333" autoAdjust="0"/>
    <p:restoredTop sz="94660"/>
  </p:normalViewPr>
  <p:slideViewPr>
    <p:cSldViewPr>
      <p:cViewPr>
        <p:scale>
          <a:sx n="33" d="100"/>
          <a:sy n="33" d="100"/>
        </p:scale>
        <p:origin x="-1092" y="-2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B83519-A89E-4A10-956C-CDB5FCB648F4}" type="datetimeFigureOut">
              <a:rPr lang="en-US" smtClean="0"/>
              <a:pPr/>
              <a:t>11/3/2010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C26E72-CC7E-4533-9F49-278648AC5D7A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26E72-CC7E-4533-9F49-278648AC5D7A}" type="slidenum">
              <a:rPr lang="en-GB" smtClean="0"/>
              <a:pPr/>
              <a:t>1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11/3/2010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11/3/2010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11/3/2010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11/3/2010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11/3/2010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11/3/2010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11/3/2010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11/3/2010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11/3/2010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11/3/2010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11/3/2010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11/3/2010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0" y="1600200"/>
            <a:ext cx="94488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 smtClean="0"/>
              <a:t>Nobody but you, Lord, nobody but you,</a:t>
            </a:r>
          </a:p>
          <a:p>
            <a:r>
              <a:rPr lang="en-GB" sz="3600" b="1" dirty="0" smtClean="0"/>
              <a:t>Can keep me happy, can keep me true.</a:t>
            </a:r>
          </a:p>
          <a:p>
            <a:r>
              <a:rPr lang="en-GB" sz="3600" b="1" dirty="0" smtClean="0"/>
              <a:t>All through life’s journey</a:t>
            </a:r>
          </a:p>
          <a:p>
            <a:r>
              <a:rPr lang="en-GB" sz="3600" b="1" dirty="0" smtClean="0"/>
              <a:t>You’ll carry me through,</a:t>
            </a:r>
          </a:p>
          <a:p>
            <a:r>
              <a:rPr lang="en-GB" sz="3600" b="1" dirty="0" smtClean="0"/>
              <a:t>Nobody but you, Lord, nobody but you.</a:t>
            </a:r>
            <a:endParaRPr lang="en-US" sz="3400" b="1" dirty="0" smtClean="0"/>
          </a:p>
        </p:txBody>
      </p:sp>
      <p:sp>
        <p:nvSpPr>
          <p:cNvPr id="9" name="Rectangle 8"/>
          <p:cNvSpPr/>
          <p:nvPr/>
        </p:nvSpPr>
        <p:spPr>
          <a:xfrm>
            <a:off x="-228600" y="496669"/>
            <a:ext cx="9448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3600" b="1" i="1" u="sng" smtClean="0"/>
              <a:t>NOBODY </a:t>
            </a:r>
            <a:r>
              <a:rPr lang="en-GB" sz="3600" b="1" i="1" u="sng" smtClean="0"/>
              <a:t>BUT </a:t>
            </a:r>
            <a:r>
              <a:rPr lang="en-GB" sz="3600" b="1" i="1" u="sng" dirty="0" smtClean="0"/>
              <a:t>YOU, LORD</a:t>
            </a:r>
            <a:endParaRPr lang="nn-NO" sz="3600" b="1" u="sng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1917</TotalTime>
  <Words>45</Words>
  <Application>Microsoft Office PowerPoint</Application>
  <PresentationFormat>On-screen Show (4:3)</PresentationFormat>
  <Paragraphs>7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Verve</vt:lpstr>
      <vt:lpstr>Slide 1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Idowu Ajagbe</cp:lastModifiedBy>
  <cp:revision>60</cp:revision>
  <dcterms:created xsi:type="dcterms:W3CDTF">2010-08-26T04:29:37Z</dcterms:created>
  <dcterms:modified xsi:type="dcterms:W3CDTF">2010-11-03T08:23:04Z</dcterms:modified>
</cp:coreProperties>
</file>