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More about Jesus I would know,</a:t>
            </a:r>
          </a:p>
          <a:p>
            <a:r>
              <a:rPr lang="en-GB" sz="3600" b="1" dirty="0" smtClean="0"/>
              <a:t>More of His grace to others show;</a:t>
            </a:r>
          </a:p>
          <a:p>
            <a:r>
              <a:rPr lang="en-GB" sz="3600" b="1" dirty="0" smtClean="0"/>
              <a:t>More of His saving fullness see,</a:t>
            </a:r>
          </a:p>
          <a:p>
            <a:r>
              <a:rPr lang="en-GB" sz="3600" b="1" dirty="0" smtClean="0"/>
              <a:t>More of His love, who died for me.</a:t>
            </a:r>
            <a:endParaRPr lang="en-US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966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i="1" u="sng" dirty="0" smtClean="0"/>
              <a:t>MORE ABOUT JESUS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More, more about Jesus,</a:t>
            </a:r>
          </a:p>
          <a:p>
            <a:r>
              <a:rPr lang="en-GB" sz="3600" b="1" dirty="0" smtClean="0"/>
              <a:t>More, more about Jesus;</a:t>
            </a:r>
          </a:p>
          <a:p>
            <a:r>
              <a:rPr lang="en-GB" sz="3600" b="1" dirty="0" smtClean="0"/>
              <a:t>More of His saving fullness see,</a:t>
            </a:r>
          </a:p>
          <a:p>
            <a:r>
              <a:rPr lang="en-GB" sz="3600" b="1" dirty="0" smtClean="0"/>
              <a:t>More of His love, who died for me.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More about Jesus let me learn,</a:t>
            </a:r>
          </a:p>
          <a:p>
            <a:r>
              <a:rPr lang="en-GB" sz="3600" b="1" dirty="0" smtClean="0"/>
              <a:t>More of His holy will discern;</a:t>
            </a:r>
          </a:p>
          <a:p>
            <a:r>
              <a:rPr lang="en-GB" sz="3600" b="1" dirty="0" smtClean="0"/>
              <a:t>Spirit of God my teacher be,</a:t>
            </a:r>
          </a:p>
          <a:p>
            <a:r>
              <a:rPr lang="en-GB" sz="3600" b="1" dirty="0" smtClean="0"/>
              <a:t>Showing the things of Christ to me.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More about Jesus in His word,</a:t>
            </a:r>
          </a:p>
          <a:p>
            <a:r>
              <a:rPr lang="en-GB" sz="3600" b="1" dirty="0" smtClean="0"/>
              <a:t>Holding communion with my Lord,</a:t>
            </a:r>
          </a:p>
          <a:p>
            <a:r>
              <a:rPr lang="en-GB" sz="3600" b="1" dirty="0" smtClean="0"/>
              <a:t>Hearing His voice in </a:t>
            </a:r>
            <a:r>
              <a:rPr lang="en-GB" sz="3600" b="1" dirty="0" err="1" smtClean="0"/>
              <a:t>ev’ry</a:t>
            </a:r>
            <a:r>
              <a:rPr lang="en-GB" sz="3600" b="1" dirty="0" smtClean="0"/>
              <a:t> line,</a:t>
            </a:r>
          </a:p>
          <a:p>
            <a:r>
              <a:rPr lang="en-GB" sz="3600" b="1" dirty="0" smtClean="0"/>
              <a:t>Making each faithful saying mine.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More about Jesus on His throne,</a:t>
            </a:r>
          </a:p>
          <a:p>
            <a:r>
              <a:rPr lang="en-GB" sz="3600" b="1" dirty="0" smtClean="0"/>
              <a:t>Riches in glory all His own;</a:t>
            </a:r>
          </a:p>
          <a:p>
            <a:r>
              <a:rPr lang="en-GB" sz="3600" b="1" dirty="0" smtClean="0"/>
              <a:t>More of His kingdom’s sure increase;</a:t>
            </a:r>
          </a:p>
          <a:p>
            <a:r>
              <a:rPr lang="en-GB" sz="3600" b="1" dirty="0" smtClean="0"/>
              <a:t>More of His coming, Prince of Peace.</a:t>
            </a:r>
            <a:endParaRPr lang="en-US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1920</TotalTime>
  <Words>155</Words>
  <Application>Microsoft Office PowerPoint</Application>
  <PresentationFormat>On-screen Show (4:3)</PresentationFormat>
  <Paragraphs>27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60</cp:revision>
  <dcterms:created xsi:type="dcterms:W3CDTF">2010-08-26T04:29:37Z</dcterms:created>
  <dcterms:modified xsi:type="dcterms:W3CDTF">2010-10-12T06:50:39Z</dcterms:modified>
</cp:coreProperties>
</file>