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Praise the Lord, praise His holy name,</a:t>
            </a:r>
          </a:p>
          <a:p>
            <a:r>
              <a:rPr lang="en-GB" sz="3600" b="1" dirty="0" smtClean="0"/>
              <a:t>Praise the Lord, every day the same;</a:t>
            </a:r>
          </a:p>
          <a:p>
            <a:r>
              <a:rPr lang="en-GB" sz="3600" b="1" dirty="0" smtClean="0"/>
              <a:t>Praise the Lord, praise His holy name,</a:t>
            </a:r>
          </a:p>
          <a:p>
            <a:r>
              <a:rPr lang="en-GB" sz="3600" b="1" dirty="0" smtClean="0"/>
              <a:t>Praise, O praise the Lord.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966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 smtClean="0"/>
              <a:t>PRAISE THE LORD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He brought me out of bondage,</a:t>
            </a:r>
          </a:p>
          <a:p>
            <a:r>
              <a:rPr lang="en-GB" sz="3600" b="1" dirty="0" smtClean="0"/>
              <a:t>Praise His holy name,</a:t>
            </a:r>
          </a:p>
          <a:p>
            <a:r>
              <a:rPr lang="en-GB" sz="3600" b="1" dirty="0" smtClean="0"/>
              <a:t>He brought me out of bondage,</a:t>
            </a:r>
          </a:p>
          <a:p>
            <a:r>
              <a:rPr lang="en-GB" sz="3600" b="1" dirty="0" smtClean="0"/>
              <a:t>Praise His holy name,;</a:t>
            </a:r>
          </a:p>
          <a:p>
            <a:r>
              <a:rPr lang="en-GB" sz="3600" b="1" dirty="0" smtClean="0"/>
              <a:t>He brought me out of bondage,</a:t>
            </a:r>
          </a:p>
          <a:p>
            <a:r>
              <a:rPr lang="en-GB" sz="3600" b="1" dirty="0" smtClean="0"/>
              <a:t>Praise His holy name,</a:t>
            </a:r>
          </a:p>
          <a:p>
            <a:r>
              <a:rPr lang="en-GB" sz="3600" b="1" dirty="0" smtClean="0"/>
              <a:t>Praise, O praise the Lord.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1922</TotalTime>
  <Words>82</Words>
  <Application>Microsoft Office PowerPoint</Application>
  <PresentationFormat>On-screen Show (4:3)</PresentationFormat>
  <Paragraphs>14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Slide 1</vt:lpstr>
      <vt:lpstr>Slide 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61</cp:revision>
  <dcterms:created xsi:type="dcterms:W3CDTF">2010-08-26T04:29:37Z</dcterms:created>
  <dcterms:modified xsi:type="dcterms:W3CDTF">2010-10-12T06:52:58Z</dcterms:modified>
</cp:coreProperties>
</file>