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46048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 shall be changed,</a:t>
            </a:r>
          </a:p>
          <a:p>
            <a:r>
              <a:rPr lang="en-US" sz="3600" b="1" dirty="0" smtClean="0"/>
              <a:t>We shall be changed,</a:t>
            </a:r>
          </a:p>
          <a:p>
            <a:r>
              <a:rPr lang="en-US" sz="3600" b="1" dirty="0" smtClean="0"/>
              <a:t>Changed from mortal to immortality</a:t>
            </a:r>
          </a:p>
          <a:p>
            <a:r>
              <a:rPr lang="en-US" sz="3600" b="1" dirty="0" smtClean="0"/>
              <a:t>In the twinkling of an eye.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7252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WE SHALL BE CHANGED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3097</TotalTime>
  <Words>26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135</cp:revision>
  <dcterms:created xsi:type="dcterms:W3CDTF">2010-08-26T04:29:37Z</dcterms:created>
  <dcterms:modified xsi:type="dcterms:W3CDTF">2010-09-02T23:33:35Z</dcterms:modified>
</cp:coreProperties>
</file>