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47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I’m in that number, I’m in that number,</a:t>
            </a:r>
          </a:p>
          <a:p>
            <a:r>
              <a:rPr lang="en-US" sz="3600" b="1" dirty="0" smtClean="0"/>
              <a:t>I’m in that number robed in white;</a:t>
            </a:r>
          </a:p>
          <a:p>
            <a:r>
              <a:rPr lang="en-US" sz="3600" b="1" dirty="0" smtClean="0"/>
              <a:t>I’m in that number, I’m in that number,</a:t>
            </a:r>
          </a:p>
          <a:p>
            <a:r>
              <a:rPr lang="en-US" sz="3600" b="1" dirty="0" smtClean="0"/>
              <a:t>I’m in that number robed in white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IN THAT NUMBER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I’m in that number robed in white;</a:t>
            </a:r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I’m in that number robed in white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John saw that number,</a:t>
            </a:r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John saw that number all robed in white;</a:t>
            </a:r>
          </a:p>
          <a:p>
            <a:r>
              <a:rPr lang="en-US" sz="3600" b="1" dirty="0" smtClean="0"/>
              <a:t>John saw that number,</a:t>
            </a:r>
          </a:p>
          <a:p>
            <a:r>
              <a:rPr lang="en-US" sz="3600" b="1" dirty="0" smtClean="0"/>
              <a:t>That blood-washed number,</a:t>
            </a:r>
          </a:p>
          <a:p>
            <a:r>
              <a:rPr lang="en-US" sz="3600" b="1" dirty="0" smtClean="0"/>
              <a:t>John saw that number robed in white.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3098</TotalTime>
  <Words>106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136</cp:revision>
  <dcterms:created xsi:type="dcterms:W3CDTF">2010-08-26T04:29:37Z</dcterms:created>
  <dcterms:modified xsi:type="dcterms:W3CDTF">2010-09-02T23:34:34Z</dcterms:modified>
</cp:coreProperties>
</file>