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067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4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24</a:t>
            </a: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44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LIVING BY FAITH</a:t>
            </a:r>
          </a:p>
          <a:p>
            <a:r>
              <a:rPr lang="en-US" sz="4400" b="1" dirty="0" smtClean="0"/>
              <a:t>I care not today what the morrow may bring,</a:t>
            </a:r>
          </a:p>
          <a:p>
            <a:r>
              <a:rPr lang="en-US" sz="4400" b="1" dirty="0" smtClean="0"/>
              <a:t>If shadow or sunshine or rain,</a:t>
            </a:r>
          </a:p>
          <a:p>
            <a:r>
              <a:rPr lang="en-US" sz="4400" b="1" dirty="0" smtClean="0"/>
              <a:t>The Lord I know </a:t>
            </a:r>
            <a:r>
              <a:rPr lang="en-US" sz="4400" b="1" dirty="0" err="1" smtClean="0"/>
              <a:t>ruleth</a:t>
            </a:r>
            <a:r>
              <a:rPr lang="en-US" sz="4400" b="1" dirty="0" smtClean="0"/>
              <a:t> o’er everything,</a:t>
            </a:r>
          </a:p>
          <a:p>
            <a:r>
              <a:rPr lang="en-US" sz="4400" b="1" dirty="0" smtClean="0"/>
              <a:t>And all of my worry is vain.</a:t>
            </a:r>
          </a:p>
          <a:p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Living by faith, in Jesus above,</a:t>
            </a:r>
          </a:p>
          <a:p>
            <a:r>
              <a:rPr lang="en-US" sz="4400" b="1" dirty="0" smtClean="0"/>
              <a:t>Trusting, confiding in His great love;</a:t>
            </a:r>
          </a:p>
          <a:p>
            <a:r>
              <a:rPr lang="en-US" sz="4400" b="1" dirty="0" smtClean="0"/>
              <a:t>From all harm safe in His sheltering arm,</a:t>
            </a:r>
          </a:p>
          <a:p>
            <a:r>
              <a:rPr lang="en-US" sz="4400" b="1" dirty="0" smtClean="0"/>
              <a:t>I’m living by faith and feel no alarm.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Though </a:t>
            </a:r>
            <a:r>
              <a:rPr lang="en-US" sz="4400" b="1" dirty="0" smtClean="0"/>
              <a:t>tempest may blow and </a:t>
            </a:r>
            <a:r>
              <a:rPr lang="en-US" sz="4400" b="1" dirty="0" smtClean="0"/>
              <a:t>the storm </a:t>
            </a:r>
            <a:r>
              <a:rPr lang="en-US" sz="4400" b="1" dirty="0" smtClean="0"/>
              <a:t>clouds arise,</a:t>
            </a:r>
          </a:p>
          <a:p>
            <a:r>
              <a:rPr lang="en-US" sz="4400" b="1" dirty="0" smtClean="0"/>
              <a:t>Obscuring the brightness of life,</a:t>
            </a:r>
          </a:p>
          <a:p>
            <a:r>
              <a:rPr lang="en-US" sz="4400" b="1" dirty="0" smtClean="0"/>
              <a:t>I’m never alarmed at the overcast skies,</a:t>
            </a:r>
          </a:p>
          <a:p>
            <a:r>
              <a:rPr lang="en-US" sz="4400" b="1" dirty="0" smtClean="0"/>
              <a:t>The Master looks on at the strife.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I </a:t>
            </a:r>
            <a:r>
              <a:rPr lang="en-US" sz="4400" b="1" dirty="0" smtClean="0"/>
              <a:t>know that He safely will carry me through,</a:t>
            </a:r>
          </a:p>
          <a:p>
            <a:r>
              <a:rPr lang="en-US" sz="4400" b="1" dirty="0" smtClean="0"/>
              <a:t>No matter what evils betide,</a:t>
            </a:r>
          </a:p>
          <a:p>
            <a:r>
              <a:rPr lang="en-US" sz="4400" b="1" dirty="0" smtClean="0"/>
              <a:t>Why should I then care, though the tempest may blow,</a:t>
            </a:r>
          </a:p>
          <a:p>
            <a:r>
              <a:rPr lang="en-US" sz="4400" b="1" dirty="0" smtClean="0"/>
              <a:t>If Jesus walks close to my side.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Our </a:t>
            </a:r>
            <a:r>
              <a:rPr lang="en-US" sz="4400" b="1" dirty="0" smtClean="0"/>
              <a:t>Lord will return to this earth some sweet day,</a:t>
            </a:r>
          </a:p>
          <a:p>
            <a:r>
              <a:rPr lang="en-US" sz="4400" b="1" dirty="0" smtClean="0"/>
              <a:t>Our trouble will then all be o’er,</a:t>
            </a:r>
          </a:p>
          <a:p>
            <a:r>
              <a:rPr lang="en-US" sz="4400" b="1" dirty="0" smtClean="0"/>
              <a:t>The Master so gently will lead us away,</a:t>
            </a:r>
          </a:p>
          <a:p>
            <a:r>
              <a:rPr lang="en-US" sz="4400" b="1" dirty="0" smtClean="0"/>
              <a:t>Beyond that blest heavenly shore.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764</TotalTime>
  <Words>175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27</cp:revision>
  <dcterms:created xsi:type="dcterms:W3CDTF">2010-08-26T04:29:37Z</dcterms:created>
  <dcterms:modified xsi:type="dcterms:W3CDTF">2018-09-23T09:09:03Z</dcterms:modified>
</cp:coreProperties>
</file>