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6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was glad when they said unto me,</a:t>
            </a:r>
          </a:p>
          <a:p>
            <a:r>
              <a:rPr lang="en-GB" sz="3600" b="1" dirty="0" smtClean="0"/>
              <a:t>I was glad when they said unto me,</a:t>
            </a:r>
          </a:p>
          <a:p>
            <a:r>
              <a:rPr lang="en-GB" sz="3600" b="1" dirty="0" smtClean="0"/>
              <a:t>I was glad when they said unto me,</a:t>
            </a:r>
          </a:p>
          <a:p>
            <a:r>
              <a:rPr lang="en-GB" sz="3600" b="1" dirty="0" smtClean="0"/>
              <a:t>“Let us go into the house of the Lord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966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u="sng" dirty="0" smtClean="0"/>
              <a:t>PSALM 122:1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1925</TotalTime>
  <Words>40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62</cp:revision>
  <dcterms:created xsi:type="dcterms:W3CDTF">2010-08-26T04:29:37Z</dcterms:created>
  <dcterms:modified xsi:type="dcterms:W3CDTF">2010-10-12T06:55:50Z</dcterms:modified>
</cp:coreProperties>
</file>