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4660"/>
  </p:normalViewPr>
  <p:slideViewPr>
    <p:cSldViewPr>
      <p:cViewPr varScale="1">
        <p:scale>
          <a:sx n="36" d="100"/>
          <a:sy n="36" d="100"/>
        </p:scale>
        <p:origin x="55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My heart can sing when I pause to remember,</a:t>
            </a:r>
          </a:p>
          <a:p>
            <a:r>
              <a:rPr lang="en-US" sz="3600" b="1" dirty="0"/>
              <a:t>A heartache here is but a stepping stone.</a:t>
            </a:r>
          </a:p>
          <a:p>
            <a:r>
              <a:rPr lang="en-US" sz="3600" b="1" dirty="0"/>
              <a:t>Along the trail that’s winding always upward,</a:t>
            </a:r>
          </a:p>
          <a:p>
            <a:r>
              <a:rPr lang="en-US" sz="3600" b="1" dirty="0"/>
              <a:t>This troubled world is not my final home.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UNTIL THEN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26074"/>
            <a:ext cx="891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CHORUS</a:t>
            </a:r>
          </a:p>
          <a:p>
            <a:r>
              <a:rPr lang="en-US" sz="4000" b="1" dirty="0"/>
              <a:t>But until then, my heart will go on singing,</a:t>
            </a:r>
          </a:p>
          <a:p>
            <a:r>
              <a:rPr lang="en-US" sz="4000" b="1" dirty="0"/>
              <a:t>Until then, with joy I’ll carry on.</a:t>
            </a:r>
          </a:p>
          <a:p>
            <a:r>
              <a:rPr lang="en-US" sz="4000" b="1" dirty="0"/>
              <a:t>Until the day mine eyes behold the city</a:t>
            </a:r>
          </a:p>
          <a:p>
            <a:r>
              <a:rPr lang="en-US" sz="4000" b="1" dirty="0"/>
              <a:t>Until the day God calls me home.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990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 things of earth will dim and lose their value,</a:t>
            </a:r>
          </a:p>
          <a:p>
            <a:r>
              <a:rPr lang="en-US" sz="3600" b="1" dirty="0"/>
              <a:t>If we recall, they’re borrowed for awhile</a:t>
            </a:r>
          </a:p>
          <a:p>
            <a:r>
              <a:rPr lang="en-US" sz="3600" b="1" dirty="0"/>
              <a:t>And things of earth that cause the heart to tremble</a:t>
            </a:r>
          </a:p>
          <a:p>
            <a:r>
              <a:rPr lang="en-US" sz="3600" b="1" dirty="0"/>
              <a:t>Remembered there, will only bring a smile.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8965" y="1173607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This weary world with all its toil and struggle,</a:t>
            </a:r>
          </a:p>
          <a:p>
            <a:r>
              <a:rPr lang="en-US" sz="3600" b="1" dirty="0"/>
              <a:t>May take its toll of misery and strife,</a:t>
            </a:r>
          </a:p>
          <a:p>
            <a:r>
              <a:rPr lang="en-US" sz="3600" b="1" dirty="0"/>
              <a:t>The soul of man is like a waiting falcon</a:t>
            </a:r>
          </a:p>
          <a:p>
            <a:r>
              <a:rPr lang="en-US" sz="3600" b="1" dirty="0"/>
              <a:t>When it’s released it’s destined for the sky.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3104</TotalTime>
  <Words>150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139</cp:revision>
  <dcterms:created xsi:type="dcterms:W3CDTF">2010-08-26T04:29:37Z</dcterms:created>
  <dcterms:modified xsi:type="dcterms:W3CDTF">2019-12-15T09:50:07Z</dcterms:modified>
</cp:coreProperties>
</file>