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49" d="100"/>
          <a:sy n="49" d="100"/>
        </p:scale>
        <p:origin x="38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Will your anchor hold in the storms of life,</a:t>
            </a:r>
          </a:p>
          <a:p>
            <a:r>
              <a:rPr lang="en-US" sz="3600" b="1" dirty="0" smtClean="0"/>
              <a:t>When the clouds unfold their wings of</a:t>
            </a:r>
          </a:p>
          <a:p>
            <a:r>
              <a:rPr lang="en-US" sz="3600" b="1" dirty="0" smtClean="0"/>
              <a:t>strife?</a:t>
            </a:r>
          </a:p>
          <a:p>
            <a:r>
              <a:rPr lang="en-US" sz="3600" b="1" dirty="0" smtClean="0"/>
              <a:t>When the strong tides lift, and the cable</a:t>
            </a:r>
          </a:p>
          <a:p>
            <a:r>
              <a:rPr lang="en-US" sz="3600" b="1" dirty="0" smtClean="0"/>
              <a:t>strain,</a:t>
            </a:r>
          </a:p>
          <a:p>
            <a:r>
              <a:rPr lang="en-US" sz="3600" b="1" dirty="0" smtClean="0"/>
              <a:t>Will your anchor shift, or firm remain?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WE HAVE AN ANCHOR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610137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  <a:r>
              <a:rPr lang="en-US" sz="4000" b="1" dirty="0" smtClean="0"/>
              <a:t>:</a:t>
            </a:r>
          </a:p>
          <a:p>
            <a:r>
              <a:rPr lang="en-US" sz="4000" b="1" dirty="0" smtClean="0"/>
              <a:t>We have an anchor that keeps the soul</a:t>
            </a:r>
          </a:p>
          <a:p>
            <a:r>
              <a:rPr lang="en-US" sz="4000" b="1" dirty="0" smtClean="0"/>
              <a:t>Steadfast and sure while the billows roll,</a:t>
            </a:r>
          </a:p>
          <a:p>
            <a:r>
              <a:rPr lang="en-US" sz="4000" b="1" dirty="0" smtClean="0"/>
              <a:t>Fastened to the Rock which cannot move</a:t>
            </a:r>
          </a:p>
          <a:p>
            <a:r>
              <a:rPr lang="en-US" sz="4000" b="1" dirty="0" smtClean="0"/>
              <a:t>Grounded firm and deep in the </a:t>
            </a:r>
            <a:r>
              <a:rPr lang="en-US" sz="4000" b="1" dirty="0" err="1" smtClean="0"/>
              <a:t>Saviour’s</a:t>
            </a:r>
            <a:r>
              <a:rPr lang="en-US" sz="4000" b="1" dirty="0"/>
              <a:t> </a:t>
            </a:r>
            <a:r>
              <a:rPr lang="en-US" sz="4000" b="1" dirty="0" smtClean="0"/>
              <a:t>love</a:t>
            </a:r>
            <a:r>
              <a:rPr lang="en-US" sz="40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It </a:t>
            </a:r>
            <a:r>
              <a:rPr lang="en-US" sz="4000" b="1" dirty="0" smtClean="0"/>
              <a:t>is safely moored, ‘twill the storm withstand,</a:t>
            </a:r>
          </a:p>
          <a:p>
            <a:r>
              <a:rPr lang="en-US" sz="4000" b="1" dirty="0" smtClean="0"/>
              <a:t>For ‘tis well secured by the </a:t>
            </a:r>
            <a:r>
              <a:rPr lang="en-US" sz="4000" b="1" dirty="0" err="1" smtClean="0"/>
              <a:t>Saviour’s</a:t>
            </a:r>
            <a:r>
              <a:rPr lang="en-US" sz="4000" b="1" dirty="0" smtClean="0"/>
              <a:t> hand;</a:t>
            </a:r>
          </a:p>
          <a:p>
            <a:r>
              <a:rPr lang="en-US" sz="4000" b="1" dirty="0" smtClean="0"/>
              <a:t>And the cables, passed from His </a:t>
            </a:r>
            <a:r>
              <a:rPr lang="en-US" sz="4000" b="1" smtClean="0"/>
              <a:t>heart </a:t>
            </a:r>
            <a:r>
              <a:rPr lang="en-US" sz="4000" b="1" smtClean="0"/>
              <a:t>to mine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Can defy the blast, thro strength divine.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It </a:t>
            </a:r>
            <a:r>
              <a:rPr lang="en-US" sz="4000" b="1" dirty="0" smtClean="0"/>
              <a:t>will firmly hold in the straits of fear,</a:t>
            </a:r>
          </a:p>
          <a:p>
            <a:r>
              <a:rPr lang="en-US" sz="4000" b="1" dirty="0" smtClean="0"/>
              <a:t>When the breakers have told the reef </a:t>
            </a:r>
            <a:r>
              <a:rPr lang="en-US" sz="4000" b="1" dirty="0" smtClean="0"/>
              <a:t>is near</a:t>
            </a:r>
            <a:r>
              <a:rPr lang="en-US" sz="4000" b="1" dirty="0" smtClean="0"/>
              <a:t>;</a:t>
            </a:r>
          </a:p>
          <a:p>
            <a:r>
              <a:rPr lang="en-US" sz="4000" b="1" dirty="0" smtClean="0"/>
              <a:t>Thro the tempest rave, and the wild </a:t>
            </a:r>
            <a:r>
              <a:rPr lang="en-US" sz="4000" b="1" dirty="0" smtClean="0"/>
              <a:t>winds blow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Not an angry wave shall our </a:t>
            </a:r>
            <a:r>
              <a:rPr lang="en-US" sz="4000" b="1" dirty="0" err="1" smtClean="0"/>
              <a:t>barque</a:t>
            </a:r>
            <a:endParaRPr lang="en-US" sz="4000" b="1" dirty="0" smtClean="0"/>
          </a:p>
          <a:p>
            <a:r>
              <a:rPr lang="en-US" sz="4000" b="1" dirty="0" smtClean="0"/>
              <a:t>overflow</a:t>
            </a:r>
            <a:r>
              <a:rPr lang="en-US" sz="4000" b="1" dirty="0" smtClean="0"/>
              <a:t>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It </a:t>
            </a:r>
            <a:r>
              <a:rPr lang="en-US" sz="4000" b="1" dirty="0" smtClean="0"/>
              <a:t>will surely hold in the floods of death,</a:t>
            </a:r>
          </a:p>
          <a:p>
            <a:r>
              <a:rPr lang="en-US" sz="4000" b="1" dirty="0" smtClean="0"/>
              <a:t>When the waters cold chill our </a:t>
            </a:r>
            <a:r>
              <a:rPr lang="en-US" sz="4000" b="1" dirty="0" smtClean="0"/>
              <a:t>latest breath</a:t>
            </a:r>
            <a:r>
              <a:rPr lang="en-US" sz="4000" b="1" dirty="0" smtClean="0"/>
              <a:t>;</a:t>
            </a:r>
          </a:p>
          <a:p>
            <a:r>
              <a:rPr lang="en-US" sz="4000" b="1" dirty="0" smtClean="0"/>
              <a:t>On the rising tide it can never fail,</a:t>
            </a:r>
          </a:p>
          <a:p>
            <a:r>
              <a:rPr lang="en-US" sz="4000" b="1" dirty="0" smtClean="0"/>
              <a:t>While our hopes abide within the veil!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When </a:t>
            </a:r>
            <a:r>
              <a:rPr lang="en-US" sz="4000" b="1" dirty="0" smtClean="0"/>
              <a:t>our eyes behold, thro the </a:t>
            </a:r>
            <a:r>
              <a:rPr lang="en-US" sz="4000" b="1" dirty="0" smtClean="0"/>
              <a:t>gathering night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The city of gold, our </a:t>
            </a:r>
            <a:r>
              <a:rPr lang="en-US" sz="4000" b="1" dirty="0" err="1" smtClean="0"/>
              <a:t>harbour</a:t>
            </a:r>
            <a:r>
              <a:rPr lang="en-US" sz="4000" b="1" dirty="0" smtClean="0"/>
              <a:t> bright,</a:t>
            </a:r>
          </a:p>
          <a:p>
            <a:r>
              <a:rPr lang="en-US" sz="4000" b="1" dirty="0" smtClean="0"/>
              <a:t>We shall anchor fast by the heavenly shore,</a:t>
            </a:r>
          </a:p>
          <a:p>
            <a:r>
              <a:rPr lang="en-US" sz="4000" b="1" dirty="0" smtClean="0"/>
              <a:t>With the storms all past for evermore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3271</TotalTime>
  <Words>229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145</cp:revision>
  <dcterms:created xsi:type="dcterms:W3CDTF">2010-08-26T04:29:37Z</dcterms:created>
  <dcterms:modified xsi:type="dcterms:W3CDTF">2018-09-09T09:59:06Z</dcterms:modified>
</cp:coreProperties>
</file>