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6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t>10/12/2010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600200"/>
            <a:ext cx="9448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 am a blessed child (2x)</a:t>
            </a:r>
          </a:p>
          <a:p>
            <a:r>
              <a:rPr lang="en-GB" sz="3600" b="1" dirty="0" smtClean="0"/>
              <a:t>This message makes me a blessed child,</a:t>
            </a:r>
          </a:p>
          <a:p>
            <a:r>
              <a:rPr lang="en-GB" sz="3600" b="1" dirty="0" smtClean="0"/>
              <a:t>I am a </a:t>
            </a:r>
            <a:r>
              <a:rPr lang="en-GB" sz="3600" b="1" smtClean="0"/>
              <a:t>blessed child.</a:t>
            </a:r>
            <a:endParaRPr lang="en-US" sz="34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496669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i="1" u="sng" dirty="0" smtClean="0"/>
              <a:t>I AM A BLESSED CHILD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1929</TotalTime>
  <Words>28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63</cp:revision>
  <dcterms:created xsi:type="dcterms:W3CDTF">2010-08-26T04:29:37Z</dcterms:created>
  <dcterms:modified xsi:type="dcterms:W3CDTF">2010-10-12T07:00:08Z</dcterms:modified>
</cp:coreProperties>
</file>