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1" r:id="rId4"/>
    <p:sldId id="262" r:id="rId5"/>
    <p:sldId id="263" r:id="rId6"/>
    <p:sldId id="264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0841" autoAdjust="0"/>
    <p:restoredTop sz="94660"/>
  </p:normalViewPr>
  <p:slideViewPr>
    <p:cSldViewPr>
      <p:cViewPr>
        <p:scale>
          <a:sx n="33" d="100"/>
          <a:sy n="33" d="100"/>
        </p:scale>
        <p:origin x="-2304" y="-8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12/19/2010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12/19/2010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12/19/2010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12/19/2010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12/19/2010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12/19/2010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12/19/2010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12/19/2010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12/19/2010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12/19/2010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12/19/2010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12/19/2010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-76200" y="1600200"/>
            <a:ext cx="94488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/>
              <a:t>Oh, spread the tidings round,</a:t>
            </a:r>
          </a:p>
          <a:p>
            <a:r>
              <a:rPr lang="en-US" sz="3600" b="1" dirty="0" smtClean="0"/>
              <a:t>Wherever man is found,</a:t>
            </a:r>
          </a:p>
          <a:p>
            <a:r>
              <a:rPr lang="en-US" sz="3600" b="1" dirty="0" smtClean="0"/>
              <a:t>Wherever human heart and human woes</a:t>
            </a:r>
          </a:p>
          <a:p>
            <a:r>
              <a:rPr lang="en-US" sz="3600" b="1" dirty="0" smtClean="0"/>
              <a:t>abound;</a:t>
            </a:r>
          </a:p>
          <a:p>
            <a:r>
              <a:rPr lang="en-US" sz="3600" b="1" dirty="0" smtClean="0"/>
              <a:t>Let every Christian tongue proclaim the joyful sound:</a:t>
            </a:r>
          </a:p>
          <a:p>
            <a:r>
              <a:rPr lang="en-US" sz="3600" b="1" dirty="0" smtClean="0"/>
              <a:t>The Comforter has come!</a:t>
            </a:r>
          </a:p>
        </p:txBody>
      </p:sp>
      <p:sp>
        <p:nvSpPr>
          <p:cNvPr id="9" name="Rectangle 8"/>
          <p:cNvSpPr/>
          <p:nvPr/>
        </p:nvSpPr>
        <p:spPr>
          <a:xfrm>
            <a:off x="-457200" y="877669"/>
            <a:ext cx="10058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u="sng" dirty="0" smtClean="0">
                <a:latin typeface="Arial Black" pitchFamily="34" charset="0"/>
                <a:cs typeface="Times New Roman" pitchFamily="18" charset="0"/>
              </a:rPr>
              <a:t>THE COMFORTER HAS COME</a:t>
            </a:r>
            <a:endParaRPr lang="nn-NO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-76200" y="1143000"/>
            <a:ext cx="94488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/>
              <a:t>CHORUS</a:t>
            </a:r>
          </a:p>
          <a:p>
            <a:r>
              <a:rPr lang="en-US" sz="3600" b="1" dirty="0" smtClean="0"/>
              <a:t>The Comforter has come, the Comforter has come!</a:t>
            </a:r>
          </a:p>
          <a:p>
            <a:r>
              <a:rPr lang="en-US" sz="3600" b="1" dirty="0" smtClean="0"/>
              <a:t>The Holy Ghost from Heaven, the Father’s</a:t>
            </a:r>
          </a:p>
          <a:p>
            <a:r>
              <a:rPr lang="en-US" sz="3600" b="1" dirty="0" smtClean="0"/>
              <a:t>promise given;</a:t>
            </a:r>
          </a:p>
          <a:p>
            <a:r>
              <a:rPr lang="en-US" sz="3600" b="1" dirty="0" smtClean="0"/>
              <a:t>Oh, spread the tidings round wherever man is found,</a:t>
            </a:r>
          </a:p>
          <a:p>
            <a:r>
              <a:rPr lang="en-US" sz="3600" b="1" dirty="0" smtClean="0"/>
              <a:t>The Comforter has come!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-152400" y="990600"/>
            <a:ext cx="94488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/>
              <a:t>The long, long night is past,</a:t>
            </a:r>
          </a:p>
          <a:p>
            <a:r>
              <a:rPr lang="en-US" sz="3600" b="1" dirty="0" smtClean="0"/>
              <a:t>The morning breaks at last;</a:t>
            </a:r>
          </a:p>
          <a:p>
            <a:r>
              <a:rPr lang="en-US" sz="3600" b="1" dirty="0" smtClean="0"/>
              <a:t>And hushed the dreadful wall and fury of the blast,</a:t>
            </a:r>
          </a:p>
          <a:p>
            <a:r>
              <a:rPr lang="en-US" sz="3600" b="1" dirty="0" smtClean="0"/>
              <a:t>As o’er the golden hills the day advances</a:t>
            </a:r>
          </a:p>
          <a:p>
            <a:r>
              <a:rPr lang="en-US" sz="3600" b="1" dirty="0" smtClean="0"/>
              <a:t>fast!</a:t>
            </a:r>
          </a:p>
          <a:p>
            <a:r>
              <a:rPr lang="en-US" sz="3600" b="1" dirty="0" smtClean="0"/>
              <a:t>“The Comforter has come!”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52400" y="990600"/>
            <a:ext cx="94488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/>
              <a:t>Lo, the great King of kings,</a:t>
            </a:r>
          </a:p>
          <a:p>
            <a:r>
              <a:rPr lang="en-US" sz="3600" b="1" dirty="0" smtClean="0"/>
              <a:t>With healing in His wings,</a:t>
            </a:r>
          </a:p>
          <a:p>
            <a:r>
              <a:rPr lang="en-US" sz="3600" b="1" dirty="0" smtClean="0"/>
              <a:t>To every captive soul a full deliverance brings;</a:t>
            </a:r>
          </a:p>
          <a:p>
            <a:r>
              <a:rPr lang="en-US" sz="3600" b="1" dirty="0" smtClean="0"/>
              <a:t>And thro the vacant cells the song of</a:t>
            </a:r>
          </a:p>
          <a:p>
            <a:r>
              <a:rPr lang="en-US" sz="3600" b="1" dirty="0" smtClean="0"/>
              <a:t>triumph rings:</a:t>
            </a:r>
          </a:p>
          <a:p>
            <a:r>
              <a:rPr lang="en-US" sz="3600" b="1" dirty="0" smtClean="0"/>
              <a:t>“The Comforter has come!”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-76200" y="990600"/>
            <a:ext cx="94488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600" b="1" dirty="0" smtClean="0"/>
          </a:p>
          <a:p>
            <a:r>
              <a:rPr lang="en-US" sz="3600" b="1" dirty="0" smtClean="0"/>
              <a:t>O boundless love divine!</a:t>
            </a:r>
          </a:p>
          <a:p>
            <a:r>
              <a:rPr lang="en-US" sz="3600" b="1" dirty="0" smtClean="0"/>
              <a:t>How shall this tongue of mine</a:t>
            </a:r>
          </a:p>
          <a:p>
            <a:r>
              <a:rPr lang="en-US" sz="3600" b="1" dirty="0" smtClean="0"/>
              <a:t>To wondering mortals tell the matchless grace divine</a:t>
            </a:r>
          </a:p>
          <a:p>
            <a:r>
              <a:rPr lang="en-US" sz="3600" b="1" dirty="0" smtClean="0"/>
              <a:t>That I, a child of hell, should in His image</a:t>
            </a:r>
          </a:p>
          <a:p>
            <a:r>
              <a:rPr lang="en-US" sz="3600" b="1" dirty="0" smtClean="0"/>
              <a:t>shine!</a:t>
            </a:r>
          </a:p>
          <a:p>
            <a:r>
              <a:rPr lang="en-US" sz="3600" b="1" dirty="0" smtClean="0"/>
              <a:t>“The Comforter has come!”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52400" y="990600"/>
            <a:ext cx="94488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600" b="1" dirty="0" smtClean="0"/>
          </a:p>
          <a:p>
            <a:r>
              <a:rPr lang="en-US" sz="3600" b="1" dirty="0" smtClean="0"/>
              <a:t>Sing till the echoes fly,</a:t>
            </a:r>
          </a:p>
          <a:p>
            <a:r>
              <a:rPr lang="en-US" sz="3600" b="1" dirty="0" smtClean="0"/>
              <a:t>Above the vaulted sky,</a:t>
            </a:r>
          </a:p>
          <a:p>
            <a:r>
              <a:rPr lang="en-US" sz="3600" b="1" dirty="0" smtClean="0"/>
              <a:t>And all the saints above to all below reply,</a:t>
            </a:r>
          </a:p>
          <a:p>
            <a:r>
              <a:rPr lang="en-US" sz="3600" b="1" dirty="0" smtClean="0"/>
              <a:t>In strains of endless love, the song that ne’er will die:</a:t>
            </a:r>
          </a:p>
          <a:p>
            <a:r>
              <a:rPr lang="en-US" sz="3600" b="1" dirty="0" smtClean="0"/>
              <a:t>“The Comforter has come!”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3103</TotalTime>
  <Words>236</Words>
  <Application>Microsoft Office PowerPoint</Application>
  <PresentationFormat>On-screen Show (4:3)</PresentationFormat>
  <Paragraphs>38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Verve</vt:lpstr>
      <vt:lpstr>Slide 1</vt:lpstr>
      <vt:lpstr>Slide 2</vt:lpstr>
      <vt:lpstr>Slide 3</vt:lpstr>
      <vt:lpstr>Slide 4</vt:lpstr>
      <vt:lpstr>Slide 5</vt:lpstr>
      <vt:lpstr>Slide 6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Idowu Ajagbe</cp:lastModifiedBy>
  <cp:revision>137</cp:revision>
  <dcterms:created xsi:type="dcterms:W3CDTF">2010-08-26T04:29:37Z</dcterms:created>
  <dcterms:modified xsi:type="dcterms:W3CDTF">2010-12-19T06:06:58Z</dcterms:modified>
</cp:coreProperties>
</file>