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6048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Mine, mine, mine, Jesus is mine,</a:t>
            </a:r>
          </a:p>
          <a:p>
            <a:r>
              <a:rPr lang="en-US" sz="3600" b="1" dirty="0" smtClean="0"/>
              <a:t>Mine when I’m weary,</a:t>
            </a:r>
          </a:p>
          <a:p>
            <a:r>
              <a:rPr lang="en-US" sz="3600" b="1" dirty="0" smtClean="0"/>
              <a:t>Mine when I’m dreary;</a:t>
            </a:r>
          </a:p>
          <a:p>
            <a:r>
              <a:rPr lang="en-US" sz="3600" b="1" dirty="0" smtClean="0"/>
              <a:t>Mine, mine, mine, Jesus is mine,</a:t>
            </a:r>
          </a:p>
          <a:p>
            <a:r>
              <a:rPr lang="en-US" sz="3600" b="1" dirty="0" smtClean="0"/>
              <a:t>Mine all the time, oh yes, He’s mine.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252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JESUS IS MINE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3107</TotalTime>
  <Words>44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138</cp:revision>
  <dcterms:created xsi:type="dcterms:W3CDTF">2010-08-26T04:29:37Z</dcterms:created>
  <dcterms:modified xsi:type="dcterms:W3CDTF">2010-09-02T23:43:15Z</dcterms:modified>
</cp:coreProperties>
</file>