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love my Jesus, for He’s my Saviour,</a:t>
            </a:r>
          </a:p>
          <a:p>
            <a:r>
              <a:rPr lang="en-GB" sz="3500" b="1" dirty="0" smtClean="0"/>
              <a:t>And He has brought me unto the fountain;</a:t>
            </a:r>
          </a:p>
          <a:p>
            <a:r>
              <a:rPr lang="en-GB" sz="3600" b="1" dirty="0" smtClean="0"/>
              <a:t>The blessed fountain of living Water,</a:t>
            </a:r>
          </a:p>
          <a:p>
            <a:r>
              <a:rPr lang="en-GB" sz="3600" b="1" dirty="0" smtClean="0"/>
              <a:t>The crystal fountain that never shall run dry.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LOVE MY JESUS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1933</TotalTime>
  <Words>40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67</cp:revision>
  <dcterms:created xsi:type="dcterms:W3CDTF">2010-08-26T04:29:37Z</dcterms:created>
  <dcterms:modified xsi:type="dcterms:W3CDTF">2010-10-12T07:05:55Z</dcterms:modified>
</cp:coreProperties>
</file>