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43" d="100"/>
          <a:sy n="43" d="100"/>
        </p:scale>
        <p:origin x="636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My faith has found a resting place,</a:t>
            </a:r>
          </a:p>
          <a:p>
            <a:r>
              <a:rPr lang="en-US" sz="3600" b="1" dirty="0" smtClean="0"/>
              <a:t>Not in device nor creed;</a:t>
            </a:r>
          </a:p>
          <a:p>
            <a:r>
              <a:rPr lang="en-US" sz="3600" b="1" dirty="0" smtClean="0"/>
              <a:t>I trust the ever living One,</a:t>
            </a:r>
          </a:p>
          <a:p>
            <a:r>
              <a:rPr lang="en-US" sz="3600" b="1" dirty="0" smtClean="0"/>
              <a:t>His wounds for </a:t>
            </a:r>
            <a:r>
              <a:rPr lang="en-US" sz="3600" b="1" smtClean="0"/>
              <a:t>me </a:t>
            </a:r>
            <a:r>
              <a:rPr lang="en-US" sz="3600" b="1" smtClean="0"/>
              <a:t>shall plead</a:t>
            </a:r>
            <a:r>
              <a:rPr lang="en-US" sz="3600" b="1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NO OTHER ARGUMENT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need no other argument,</a:t>
            </a:r>
          </a:p>
          <a:p>
            <a:r>
              <a:rPr lang="en-US" sz="3600" b="1" dirty="0" smtClean="0"/>
              <a:t>I need no other plea,</a:t>
            </a:r>
          </a:p>
          <a:p>
            <a:r>
              <a:rPr lang="en-US" sz="3600" b="1" dirty="0" smtClean="0"/>
              <a:t>It is enough that Jesus died,</a:t>
            </a:r>
          </a:p>
          <a:p>
            <a:r>
              <a:rPr lang="en-US" sz="3600" b="1" dirty="0" smtClean="0"/>
              <a:t>And that He died for 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Enough for me that Jesus saves,</a:t>
            </a:r>
          </a:p>
          <a:p>
            <a:r>
              <a:rPr lang="en-US" sz="3600" b="1" dirty="0" smtClean="0"/>
              <a:t>This ends my fear and doubt;</a:t>
            </a:r>
          </a:p>
          <a:p>
            <a:r>
              <a:rPr lang="en-US" sz="3600" b="1" dirty="0" smtClean="0"/>
              <a:t>A sinful soul I come to Him,</a:t>
            </a:r>
          </a:p>
          <a:p>
            <a:r>
              <a:rPr lang="en-US" sz="3600" b="1" dirty="0" smtClean="0"/>
              <a:t>He’ll never cast me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My heart is leaning on the Word,</a:t>
            </a:r>
          </a:p>
          <a:p>
            <a:r>
              <a:rPr lang="en-US" sz="3600" b="1" dirty="0" smtClean="0"/>
              <a:t>The written Word of God;</a:t>
            </a:r>
          </a:p>
          <a:p>
            <a:r>
              <a:rPr lang="en-US" sz="3600" b="1" dirty="0" smtClean="0"/>
              <a:t>Salvation by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name,</a:t>
            </a:r>
          </a:p>
          <a:p>
            <a:r>
              <a:rPr lang="en-US" sz="3600" b="1" dirty="0" smtClean="0"/>
              <a:t>Salvation through His blood.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My great Physician heals the sick,</a:t>
            </a:r>
          </a:p>
          <a:p>
            <a:r>
              <a:rPr lang="en-US" sz="3600" b="1" dirty="0" smtClean="0"/>
              <a:t>The lost He came to save;</a:t>
            </a:r>
          </a:p>
          <a:p>
            <a:r>
              <a:rPr lang="en-US" sz="3600" b="1" dirty="0" smtClean="0"/>
              <a:t>For me His precious blood He shed,</a:t>
            </a:r>
          </a:p>
          <a:p>
            <a:r>
              <a:rPr lang="en-US" sz="3600" b="1" dirty="0" smtClean="0"/>
              <a:t>For me His life He gave.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3111</TotalTime>
  <Words>140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138</cp:revision>
  <dcterms:created xsi:type="dcterms:W3CDTF">2010-08-26T04:29:37Z</dcterms:created>
  <dcterms:modified xsi:type="dcterms:W3CDTF">2018-08-26T09:14:30Z</dcterms:modified>
</cp:coreProperties>
</file>