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is my everything,</a:t>
            </a:r>
          </a:p>
          <a:p>
            <a:r>
              <a:rPr lang="en-GB" sz="3600" b="1" dirty="0" smtClean="0"/>
              <a:t>He is my all.</a:t>
            </a:r>
          </a:p>
          <a:p>
            <a:r>
              <a:rPr lang="en-GB" sz="3600" b="1" dirty="0" smtClean="0"/>
              <a:t>He is my everything,</a:t>
            </a:r>
          </a:p>
          <a:p>
            <a:r>
              <a:rPr lang="en-GB" sz="3600" b="1" dirty="0" smtClean="0"/>
              <a:t>Both great and small.</a:t>
            </a:r>
          </a:p>
          <a:p>
            <a:r>
              <a:rPr lang="en-GB" sz="3600" b="1" dirty="0" smtClean="0"/>
              <a:t>He gave himself for me,</a:t>
            </a:r>
          </a:p>
          <a:p>
            <a:r>
              <a:rPr lang="en-GB" sz="3600" b="1" dirty="0" smtClean="0"/>
              <a:t>Made everything new;</a:t>
            </a:r>
          </a:p>
          <a:p>
            <a:r>
              <a:rPr lang="en-GB" sz="3600" b="1" dirty="0" smtClean="0"/>
              <a:t>He is my everything,</a:t>
            </a:r>
          </a:p>
          <a:p>
            <a:r>
              <a:rPr lang="en-GB" sz="3600" b="1" dirty="0" smtClean="0"/>
              <a:t>None other will do.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IS MY EVERYTHING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1935</TotalTime>
  <Words>45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67</cp:revision>
  <dcterms:created xsi:type="dcterms:W3CDTF">2010-08-26T04:29:37Z</dcterms:created>
  <dcterms:modified xsi:type="dcterms:W3CDTF">2010-10-12T07:05:25Z</dcterms:modified>
</cp:coreProperties>
</file>