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11289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25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SURRENDER ALL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All to Jesus I surrender,</a:t>
            </a:r>
          </a:p>
          <a:p>
            <a:r>
              <a:rPr lang="en-US" sz="3600" b="1" dirty="0"/>
              <a:t>All to Him I freely give</a:t>
            </a:r>
          </a:p>
          <a:p>
            <a:r>
              <a:rPr lang="en-US" sz="3600" b="1" dirty="0"/>
              <a:t>I will ever love and trust Him,</a:t>
            </a:r>
          </a:p>
          <a:p>
            <a:r>
              <a:rPr lang="en-US" sz="3600" b="1" dirty="0"/>
              <a:t>In His presence daily live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surrender all,</a:t>
            </a:r>
          </a:p>
          <a:p>
            <a:r>
              <a:rPr lang="en-US" sz="3600" b="1" dirty="0" smtClean="0"/>
              <a:t>I surrender all,</a:t>
            </a:r>
          </a:p>
          <a:p>
            <a:r>
              <a:rPr lang="en-US" sz="3600" b="1" dirty="0" smtClean="0"/>
              <a:t>All to Thee, my blessed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surrender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to Jesus I surrender,</a:t>
            </a:r>
          </a:p>
          <a:p>
            <a:r>
              <a:rPr lang="en-US" sz="3600" b="1" dirty="0" smtClean="0"/>
              <a:t>Humbly at His feet I bow,</a:t>
            </a:r>
          </a:p>
          <a:p>
            <a:r>
              <a:rPr lang="en-US" sz="3600" b="1" dirty="0" smtClean="0"/>
              <a:t>Worldly pleasures all forsaken,</a:t>
            </a:r>
          </a:p>
          <a:p>
            <a:r>
              <a:rPr lang="en-US" sz="3600" b="1" dirty="0" smtClean="0"/>
              <a:t>Take me, Jesus, take me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to Jesus I surrender,</a:t>
            </a:r>
          </a:p>
          <a:p>
            <a:r>
              <a:rPr lang="en-US" sz="3600" b="1" dirty="0" smtClean="0"/>
              <a:t>Make me,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wholly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Let me feel the Holy Spirit,</a:t>
            </a:r>
          </a:p>
          <a:p>
            <a:r>
              <a:rPr lang="en-US" sz="3600" b="1" dirty="0" smtClean="0"/>
              <a:t>Truly know that Thou art mine.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All to Jesus I surrender,</a:t>
            </a:r>
          </a:p>
          <a:p>
            <a:r>
              <a:rPr lang="en-US" sz="3600" b="1" dirty="0" smtClean="0"/>
              <a:t>Lord, I give myself to Thee;</a:t>
            </a:r>
          </a:p>
          <a:p>
            <a:r>
              <a:rPr lang="en-US" sz="3600" b="1" dirty="0" smtClean="0"/>
              <a:t>Fill me with Thy love and power,</a:t>
            </a:r>
          </a:p>
          <a:p>
            <a:r>
              <a:rPr lang="en-US" sz="3600" b="1" dirty="0" smtClean="0"/>
              <a:t>Let Thy blessing fall on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to Jesus I surrender,</a:t>
            </a:r>
          </a:p>
          <a:p>
            <a:r>
              <a:rPr lang="en-US" sz="3600" b="1" dirty="0" smtClean="0"/>
              <a:t>Now I feel the sacred flame;</a:t>
            </a:r>
          </a:p>
          <a:p>
            <a:r>
              <a:rPr lang="en-US" sz="3600" b="1" dirty="0" smtClean="0"/>
              <a:t>Oh, the joy of full salvation!</a:t>
            </a:r>
          </a:p>
          <a:p>
            <a:r>
              <a:rPr lang="en-US" sz="3600" b="1" dirty="0" smtClean="0"/>
              <a:t>Glory, glory to His name!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765</TotalTime>
  <Words>164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27</cp:revision>
  <dcterms:created xsi:type="dcterms:W3CDTF">2010-08-26T04:29:37Z</dcterms:created>
  <dcterms:modified xsi:type="dcterms:W3CDTF">2011-03-06T16:50:49Z</dcterms:modified>
</cp:coreProperties>
</file>