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41" autoAdjust="0"/>
    <p:restoredTop sz="94660"/>
  </p:normalViewPr>
  <p:slideViewPr>
    <p:cSldViewPr>
      <p:cViewPr varScale="1">
        <p:scale>
          <a:sx n="61" d="100"/>
          <a:sy n="61" d="100"/>
        </p:scale>
        <p:origin x="60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00200"/>
            <a:ext cx="9448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Jesus, my </a:t>
            </a:r>
            <a:r>
              <a:rPr lang="en-US" sz="3600" b="1" dirty="0" err="1"/>
              <a:t>Saviour</a:t>
            </a:r>
            <a:r>
              <a:rPr lang="en-US" sz="3600" b="1" dirty="0"/>
              <a:t>, to Bethlehem came,</a:t>
            </a:r>
          </a:p>
          <a:p>
            <a:r>
              <a:rPr lang="en-US" sz="3600" b="1" dirty="0"/>
              <a:t>Born in a manger to sorrow and shame;</a:t>
            </a:r>
          </a:p>
          <a:p>
            <a:r>
              <a:rPr lang="en-US" sz="3600" b="1" dirty="0"/>
              <a:t>Oh, it was wonderful-blest be His name</a:t>
            </a:r>
          </a:p>
          <a:p>
            <a:r>
              <a:rPr lang="nn-NO" sz="3600" b="1" dirty="0"/>
              <a:t>Seeking for me, for me!</a:t>
            </a:r>
            <a:endParaRPr lang="en-US" sz="3600" b="1" dirty="0"/>
          </a:p>
          <a:p>
            <a:r>
              <a:rPr lang="nn-NO" sz="3600" b="1" dirty="0"/>
              <a:t>Seeking for me! For me!</a:t>
            </a:r>
          </a:p>
          <a:p>
            <a:r>
              <a:rPr lang="nn-NO" sz="3600" b="1" dirty="0"/>
              <a:t>Seeking for me! For me!</a:t>
            </a:r>
          </a:p>
          <a:p>
            <a:r>
              <a:rPr lang="en-US" sz="3600" b="1" dirty="0"/>
              <a:t>Oh it was wonderful-blest be His name!</a:t>
            </a:r>
          </a:p>
          <a:p>
            <a:r>
              <a:rPr lang="nn-NO" sz="3600" b="1" dirty="0"/>
              <a:t>Seeking for me! For me!</a:t>
            </a:r>
          </a:p>
          <a:p>
            <a:endParaRPr lang="nn-NO" sz="3600" b="1" dirty="0"/>
          </a:p>
        </p:txBody>
      </p:sp>
      <p:sp>
        <p:nvSpPr>
          <p:cNvPr id="9" name="Rectangle 8"/>
          <p:cNvSpPr/>
          <p:nvPr/>
        </p:nvSpPr>
        <p:spPr>
          <a:xfrm>
            <a:off x="-457200" y="8776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>
                <a:latin typeface="Arial Black" pitchFamily="34" charset="0"/>
                <a:cs typeface="Times New Roman" pitchFamily="18" charset="0"/>
              </a:rPr>
              <a:t>JESUS TO BETHLEHEM CAME</a:t>
            </a:r>
            <a:endParaRPr lang="nn-NO" sz="3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90600"/>
            <a:ext cx="9448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Jesus my </a:t>
            </a:r>
            <a:r>
              <a:rPr lang="en-US" sz="3600" b="1" dirty="0" err="1"/>
              <a:t>Saviour</a:t>
            </a:r>
            <a:r>
              <a:rPr lang="en-US" sz="3600" b="1" dirty="0"/>
              <a:t>, on Calvary’s tree,</a:t>
            </a:r>
          </a:p>
          <a:p>
            <a:r>
              <a:rPr lang="en-US" sz="3600" b="1" dirty="0"/>
              <a:t>Paid the great debt, and my soul He set free;</a:t>
            </a:r>
          </a:p>
          <a:p>
            <a:r>
              <a:rPr lang="en-US" sz="3600" b="1" dirty="0"/>
              <a:t>Oh, it was wonderful-how could it be?</a:t>
            </a:r>
          </a:p>
          <a:p>
            <a:r>
              <a:rPr lang="nn-NO" sz="3600" b="1" dirty="0"/>
              <a:t>Dying for me, for me!</a:t>
            </a:r>
          </a:p>
          <a:p>
            <a:r>
              <a:rPr lang="nn-NO" sz="3600" b="1" dirty="0"/>
              <a:t>Dying for me, for me!</a:t>
            </a:r>
          </a:p>
          <a:p>
            <a:r>
              <a:rPr lang="nn-NO" sz="3600" b="1" dirty="0"/>
              <a:t>Dying for me, for me!</a:t>
            </a:r>
          </a:p>
          <a:p>
            <a:r>
              <a:rPr lang="en-US" sz="3600" b="1" dirty="0"/>
              <a:t>Oh it was wonderful-how could it be?</a:t>
            </a:r>
          </a:p>
          <a:p>
            <a:r>
              <a:rPr lang="nn-NO" sz="3600" b="1" dirty="0"/>
              <a:t>Dying for me, for me!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90600"/>
            <a:ext cx="9448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Jesus, my </a:t>
            </a:r>
            <a:r>
              <a:rPr lang="en-US" sz="3600" b="1" dirty="0" err="1"/>
              <a:t>Saviour</a:t>
            </a:r>
            <a:r>
              <a:rPr lang="en-US" sz="3600" b="1" dirty="0"/>
              <a:t>, the same as of old,</a:t>
            </a:r>
          </a:p>
          <a:p>
            <a:r>
              <a:rPr lang="en-US" sz="3600" b="1" dirty="0"/>
              <a:t>While I was </a:t>
            </a:r>
            <a:r>
              <a:rPr lang="en-US" sz="3600" b="1"/>
              <a:t>wandring</a:t>
            </a:r>
            <a:r>
              <a:rPr lang="en-US" sz="3600" b="1" dirty="0"/>
              <a:t> afar from the fold,</a:t>
            </a:r>
          </a:p>
          <a:p>
            <a:r>
              <a:rPr lang="en-US" sz="3600" b="1" dirty="0"/>
              <a:t>Gently and long He did plead with my soul,</a:t>
            </a:r>
          </a:p>
          <a:p>
            <a:r>
              <a:rPr lang="nn-NO" sz="3600" b="1" dirty="0"/>
              <a:t>Calling for me, for me!</a:t>
            </a:r>
          </a:p>
          <a:p>
            <a:r>
              <a:rPr lang="nn-NO" sz="3600" b="1" dirty="0"/>
              <a:t>Calling for me, for me!</a:t>
            </a:r>
          </a:p>
          <a:p>
            <a:r>
              <a:rPr lang="nn-NO" sz="3600" b="1" dirty="0"/>
              <a:t>Calling for me, for me!</a:t>
            </a:r>
          </a:p>
          <a:p>
            <a:r>
              <a:rPr lang="en-US" sz="3600" b="1" dirty="0"/>
              <a:t>Gently and long He did plead with my soul,</a:t>
            </a:r>
          </a:p>
          <a:p>
            <a:r>
              <a:rPr lang="nn-NO" sz="3600" b="1" dirty="0"/>
              <a:t>Calling for me, for me!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90600"/>
            <a:ext cx="9448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/>
              <a:t>Jesus</a:t>
            </a:r>
            <a:r>
              <a:rPr lang="en-US" sz="3600" b="1" dirty="0"/>
              <a:t>, my </a:t>
            </a:r>
            <a:r>
              <a:rPr lang="en-US" sz="3600" b="1" dirty="0" err="1"/>
              <a:t>Saviour</a:t>
            </a:r>
            <a:r>
              <a:rPr lang="en-US" sz="3600" b="1" dirty="0"/>
              <a:t>, shall come from on high</a:t>
            </a:r>
          </a:p>
          <a:p>
            <a:r>
              <a:rPr lang="en-US" sz="3600" b="1" dirty="0"/>
              <a:t>Sweet is the promise as weary years fly:</a:t>
            </a:r>
          </a:p>
          <a:p>
            <a:r>
              <a:rPr lang="en-US" sz="3600" b="1" dirty="0"/>
              <a:t>Oh, I shall see Him descending the sky,</a:t>
            </a:r>
          </a:p>
          <a:p>
            <a:r>
              <a:rPr lang="nn-NO" sz="3600" b="1" dirty="0"/>
              <a:t>Coming for me, for me!</a:t>
            </a:r>
          </a:p>
          <a:p>
            <a:r>
              <a:rPr lang="nn-NO" sz="3600" b="1" dirty="0"/>
              <a:t>Coming for me, for me!</a:t>
            </a:r>
          </a:p>
          <a:p>
            <a:r>
              <a:rPr lang="nn-NO" sz="3600" b="1" dirty="0"/>
              <a:t>Coming for me, for me!</a:t>
            </a:r>
          </a:p>
          <a:p>
            <a:r>
              <a:rPr lang="en-US" sz="3600" b="1" dirty="0"/>
              <a:t>Oh, I shall see Him descending the sky,</a:t>
            </a:r>
          </a:p>
          <a:p>
            <a:r>
              <a:rPr lang="nn-NO" sz="3600" b="1" dirty="0"/>
              <a:t>Coming for me, for me!</a:t>
            </a:r>
            <a:endParaRPr lang="en-US" sz="3600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3124</TotalTime>
  <Words>266</Words>
  <Application>Microsoft Office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 Black</vt:lpstr>
      <vt:lpstr>Century Gothic</vt:lpstr>
      <vt:lpstr>Verdana</vt:lpstr>
      <vt:lpstr>Wingdings 2</vt:lpstr>
      <vt:lpstr>Verve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 Church</cp:lastModifiedBy>
  <cp:revision>141</cp:revision>
  <dcterms:created xsi:type="dcterms:W3CDTF">2010-08-26T04:29:37Z</dcterms:created>
  <dcterms:modified xsi:type="dcterms:W3CDTF">2019-12-01T12:46:02Z</dcterms:modified>
</cp:coreProperties>
</file>