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80719" autoAdjust="0"/>
  </p:normalViewPr>
  <p:slideViewPr>
    <p:cSldViewPr>
      <p:cViewPr varScale="1">
        <p:scale>
          <a:sx n="33" d="100"/>
          <a:sy n="33" d="100"/>
        </p:scale>
        <p:origin x="88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2E616-78D4-4109-A240-6047F0B138C5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16C3-EC93-4213-A2D8-A12A53154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16C3-EC93-4213-A2D8-A12A53154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upon life’s billows you are</a:t>
            </a:r>
          </a:p>
          <a:p>
            <a:r>
              <a:rPr lang="en-US" sz="3600" b="1" dirty="0"/>
              <a:t>tempest-tossed,</a:t>
            </a:r>
          </a:p>
          <a:p>
            <a:r>
              <a:rPr lang="en-US" sz="3600" b="1" dirty="0"/>
              <a:t>When you are discouraged, thinking </a:t>
            </a:r>
          </a:p>
          <a:p>
            <a:r>
              <a:rPr lang="en-US" sz="3600" b="1" dirty="0"/>
              <a:t>all is lost,</a:t>
            </a:r>
          </a:p>
          <a:p>
            <a:r>
              <a:rPr lang="en-US" sz="3600" b="1" dirty="0"/>
              <a:t>Count your many blessings, name them one by one,</a:t>
            </a:r>
          </a:p>
          <a:p>
            <a:r>
              <a:rPr lang="en-US" sz="3600" b="1" dirty="0"/>
              <a:t>And it will surprise you what the Lord </a:t>
            </a:r>
          </a:p>
          <a:p>
            <a:r>
              <a:rPr lang="en-US" sz="3600" b="1" dirty="0"/>
              <a:t>hath done.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COUNT YOUR BLESSINGS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7358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Count your blessings, name them one by one,</a:t>
            </a:r>
          </a:p>
          <a:p>
            <a:r>
              <a:rPr lang="en-US" sz="3600" b="1" dirty="0"/>
              <a:t>Count your blessings, see what God hath</a:t>
            </a:r>
          </a:p>
          <a:p>
            <a:r>
              <a:rPr lang="en-US" sz="3600" b="1" dirty="0"/>
              <a:t>done;</a:t>
            </a:r>
          </a:p>
          <a:p>
            <a:r>
              <a:rPr lang="en-US" sz="3600" b="1" dirty="0"/>
              <a:t>Count your blessings, name them one by one,</a:t>
            </a:r>
          </a:p>
          <a:p>
            <a:r>
              <a:rPr lang="en-US" sz="3600" b="1" dirty="0"/>
              <a:t>And it will surprise you what the Lord hath</a:t>
            </a:r>
          </a:p>
          <a:p>
            <a:r>
              <a:rPr lang="en-US" sz="3600" b="1" dirty="0"/>
              <a:t>done.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Are you ever burdened with a load of care?</a:t>
            </a:r>
          </a:p>
          <a:p>
            <a:r>
              <a:rPr lang="en-US" sz="3600" b="1" dirty="0"/>
              <a:t>Does the cross seem heavy you are called to bear?</a:t>
            </a:r>
          </a:p>
          <a:p>
            <a:r>
              <a:rPr lang="en-US" sz="3600" b="1" dirty="0"/>
              <a:t>Count your many blessings, every doubt will fly,</a:t>
            </a:r>
          </a:p>
          <a:p>
            <a:r>
              <a:rPr lang="en-US" sz="3600" b="1" dirty="0"/>
              <a:t>And you will be singing as the days go by.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you look at others with their lands and gold,</a:t>
            </a:r>
          </a:p>
          <a:p>
            <a:r>
              <a:rPr lang="en-US" sz="3600" b="1" dirty="0"/>
              <a:t>Think that Christ has promised you His wealth untold,</a:t>
            </a:r>
          </a:p>
          <a:p>
            <a:r>
              <a:rPr lang="en-US" sz="3600" b="1" dirty="0"/>
              <a:t>Count your many blessings, money cannot buy</a:t>
            </a:r>
          </a:p>
          <a:p>
            <a:r>
              <a:rPr lang="en-US" sz="3600" b="1" dirty="0"/>
              <a:t>Your reward in heaven, nor your home on high.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So amid the conflict, whether great or small,</a:t>
            </a:r>
          </a:p>
          <a:p>
            <a:r>
              <a:rPr lang="en-US" sz="3600" b="1" dirty="0"/>
              <a:t>Do not be discouraged, God is over all,</a:t>
            </a:r>
          </a:p>
          <a:p>
            <a:r>
              <a:rPr lang="en-US" sz="3600" b="1" dirty="0"/>
              <a:t>Count your many blessings, angels will attend,</a:t>
            </a:r>
          </a:p>
          <a:p>
            <a:r>
              <a:rPr lang="en-US" sz="3600" b="1" dirty="0"/>
              <a:t>Help and comfort give you to your journey’s end.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3259</TotalTime>
  <Words>207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149</cp:revision>
  <dcterms:created xsi:type="dcterms:W3CDTF">2010-08-26T04:29:37Z</dcterms:created>
  <dcterms:modified xsi:type="dcterms:W3CDTF">2019-05-05T10:09:27Z</dcterms:modified>
</cp:coreProperties>
</file>