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 is the joy of living,</a:t>
            </a:r>
          </a:p>
          <a:p>
            <a:r>
              <a:rPr lang="en-GB" sz="3600" b="1" dirty="0" smtClean="0"/>
              <a:t>He’s the King of life to me.</a:t>
            </a:r>
          </a:p>
          <a:p>
            <a:r>
              <a:rPr lang="en-GB" sz="3600" b="1" dirty="0" smtClean="0"/>
              <a:t>Unto Him my all I’m giving,</a:t>
            </a:r>
          </a:p>
          <a:p>
            <a:r>
              <a:rPr lang="en-GB" sz="3600" b="1" dirty="0" smtClean="0"/>
              <a:t>His for evermore to be.</a:t>
            </a:r>
          </a:p>
          <a:p>
            <a:r>
              <a:rPr lang="en-GB" sz="3600" b="1" dirty="0" smtClean="0"/>
              <a:t>I will do what He commands me</a:t>
            </a:r>
          </a:p>
          <a:p>
            <a:r>
              <a:rPr lang="en-GB" sz="3600" b="1" dirty="0" smtClean="0"/>
              <a:t>Anywhere He leads I’ll go;</a:t>
            </a:r>
          </a:p>
          <a:p>
            <a:r>
              <a:rPr lang="en-GB" sz="3600" b="1" dirty="0" smtClean="0"/>
              <a:t>Jesus is the joy of living,</a:t>
            </a:r>
          </a:p>
          <a:p>
            <a:r>
              <a:rPr lang="en-GB" sz="3600" b="1" dirty="0" smtClean="0"/>
              <a:t>He’s the dearest friend I know.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JESUS IS THE JOY OF LIVING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1937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68</cp:revision>
  <dcterms:created xsi:type="dcterms:W3CDTF">2010-08-26T04:29:37Z</dcterms:created>
  <dcterms:modified xsi:type="dcterms:W3CDTF">2010-10-12T07:09:53Z</dcterms:modified>
</cp:coreProperties>
</file>