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4660"/>
  </p:normalViewPr>
  <p:slideViewPr>
    <p:cSldViewPr>
      <p:cViewPr varScale="1">
        <p:scale>
          <a:sx n="26" d="100"/>
          <a:sy n="26" d="100"/>
        </p:scale>
        <p:origin x="57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Shackled by a heavy burden</a:t>
            </a:r>
          </a:p>
          <a:p>
            <a:r>
              <a:rPr lang="en-US" sz="3600" b="1" dirty="0" smtClean="0"/>
              <a:t>‘Neath a load of guilt and shame,</a:t>
            </a:r>
          </a:p>
          <a:p>
            <a:r>
              <a:rPr lang="en-US" sz="3600" b="1" dirty="0" smtClean="0"/>
              <a:t>Then the hand of Jesus touched me,</a:t>
            </a:r>
          </a:p>
          <a:p>
            <a:r>
              <a:rPr lang="en-US" sz="3600" b="1" dirty="0" smtClean="0"/>
              <a:t>And now I am no longer </a:t>
            </a:r>
            <a:r>
              <a:rPr lang="en-US" sz="3600" b="1" smtClean="0"/>
              <a:t>the same.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HE TOUCHED ME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95400" y="571498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endParaRPr lang="en-US" sz="4000" b="1" dirty="0" smtClean="0"/>
          </a:p>
          <a:p>
            <a:r>
              <a:rPr lang="en-US" sz="4000" b="1" dirty="0" smtClean="0"/>
              <a:t>He touched me,</a:t>
            </a:r>
          </a:p>
          <a:p>
            <a:r>
              <a:rPr lang="en-US" sz="4000" b="1" dirty="0" smtClean="0"/>
              <a:t>Yes He touched me;</a:t>
            </a:r>
          </a:p>
          <a:p>
            <a:r>
              <a:rPr lang="en-US" sz="4000" b="1" dirty="0" smtClean="0"/>
              <a:t>And oh, the joy</a:t>
            </a:r>
          </a:p>
          <a:p>
            <a:r>
              <a:rPr lang="en-US" sz="4000" b="1" dirty="0" smtClean="0"/>
              <a:t>That floods my soul,</a:t>
            </a:r>
          </a:p>
          <a:p>
            <a:r>
              <a:rPr lang="en-US" sz="4000" b="1" dirty="0" smtClean="0"/>
              <a:t>Something happened,</a:t>
            </a:r>
          </a:p>
          <a:p>
            <a:r>
              <a:rPr lang="en-US" sz="4000" b="1" dirty="0" smtClean="0"/>
              <a:t>And now I know,</a:t>
            </a:r>
          </a:p>
          <a:p>
            <a:r>
              <a:rPr lang="en-US" sz="4000" b="1" dirty="0" smtClean="0"/>
              <a:t>He touched me</a:t>
            </a:r>
          </a:p>
          <a:p>
            <a:r>
              <a:rPr lang="en-US" sz="4000" b="1" dirty="0" smtClean="0"/>
              <a:t>And made me whole.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Since I met this blessed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,</a:t>
            </a:r>
          </a:p>
          <a:p>
            <a:r>
              <a:rPr lang="en-US" sz="3600" b="1" dirty="0" smtClean="0"/>
              <a:t>Since He cleansed and made me whole,</a:t>
            </a:r>
          </a:p>
          <a:p>
            <a:r>
              <a:rPr lang="en-US" sz="3600" b="1" dirty="0" smtClean="0"/>
              <a:t>I shall never cease to praise Him,</a:t>
            </a:r>
          </a:p>
          <a:p>
            <a:r>
              <a:rPr lang="en-US" sz="3600" b="1" dirty="0" smtClean="0"/>
              <a:t>I’ll shout it while eternity rolls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3113</TotalTime>
  <Words>99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143</cp:revision>
  <dcterms:created xsi:type="dcterms:W3CDTF">2010-08-26T04:29:37Z</dcterms:created>
  <dcterms:modified xsi:type="dcterms:W3CDTF">2019-08-25T09:58:00Z</dcterms:modified>
</cp:coreProperties>
</file>