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61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John tells of a city, that he saw coming down,</a:t>
            </a:r>
          </a:p>
          <a:p>
            <a:r>
              <a:rPr lang="en-US" sz="3600" b="1" dirty="0" smtClean="0"/>
              <a:t>Where no sorrow or death will be known,</a:t>
            </a:r>
          </a:p>
          <a:p>
            <a:r>
              <a:rPr lang="en-US" sz="3600" b="1" dirty="0" smtClean="0"/>
              <a:t>That someday we could go there</a:t>
            </a:r>
          </a:p>
          <a:p>
            <a:r>
              <a:rPr lang="en-US" sz="3600" b="1" dirty="0" smtClean="0"/>
              <a:t>Through His marvelous grace,</a:t>
            </a:r>
          </a:p>
          <a:p>
            <a:r>
              <a:rPr lang="en-US" sz="3600" b="1" dirty="0" smtClean="0"/>
              <a:t>Forever live in that heavenly home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LIGHTS OF THE CITY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 can almost see the lights of that city,</a:t>
            </a:r>
          </a:p>
          <a:p>
            <a:r>
              <a:rPr lang="en-US" sz="3600" b="1" dirty="0" smtClean="0"/>
              <a:t>I see them gathering, all around</a:t>
            </a:r>
          </a:p>
          <a:p>
            <a:r>
              <a:rPr lang="en-US" sz="3600" b="1" dirty="0" smtClean="0"/>
              <a:t>The great white throne;</a:t>
            </a:r>
          </a:p>
          <a:p>
            <a:r>
              <a:rPr lang="en-US" sz="3600" b="1" dirty="0" smtClean="0"/>
              <a:t>With faith in my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And His wonderful love,</a:t>
            </a:r>
          </a:p>
          <a:p>
            <a:r>
              <a:rPr lang="en-US" sz="3600" b="1" dirty="0" smtClean="0"/>
              <a:t>Oh, I can almost see the lights of home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And sometimes when I’m burdened,</a:t>
            </a:r>
          </a:p>
          <a:p>
            <a:r>
              <a:rPr lang="en-US" sz="3600" b="1" dirty="0" smtClean="0"/>
              <a:t>And my cross seems hard to bear,</a:t>
            </a:r>
          </a:p>
          <a:p>
            <a:r>
              <a:rPr lang="en-US" sz="3600" b="1" dirty="0" smtClean="0"/>
              <a:t>And old Satan, he tries to dim my view,</a:t>
            </a:r>
          </a:p>
          <a:p>
            <a:r>
              <a:rPr lang="en-US" sz="3600" b="1" dirty="0" smtClean="0"/>
              <a:t>Well I just look unto Jesus,</a:t>
            </a:r>
          </a:p>
          <a:p>
            <a:r>
              <a:rPr lang="en-US" sz="3600" b="1" dirty="0" smtClean="0"/>
              <a:t>He is standing close by,</a:t>
            </a:r>
          </a:p>
          <a:p>
            <a:r>
              <a:rPr lang="en-US" sz="3600" b="1" dirty="0" smtClean="0"/>
              <a:t>Then once again, His great light shines through.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3113</TotalTime>
  <Words>136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141</cp:revision>
  <dcterms:created xsi:type="dcterms:W3CDTF">2010-08-26T04:29:37Z</dcterms:created>
  <dcterms:modified xsi:type="dcterms:W3CDTF">2010-09-02T23:53:39Z</dcterms:modified>
</cp:coreProperties>
</file>