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41" autoAdjust="0"/>
    <p:restoredTop sz="94660"/>
  </p:normalViewPr>
  <p:slideViewPr>
    <p:cSldViewPr>
      <p:cViewPr>
        <p:scale>
          <a:sx n="33" d="100"/>
          <a:sy n="33" d="100"/>
        </p:scale>
        <p:origin x="-2316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Some glad morning when this life is o’er</a:t>
            </a:r>
          </a:p>
          <a:p>
            <a:r>
              <a:rPr lang="en-US" sz="3600" b="1" dirty="0" smtClean="0"/>
              <a:t>I’ll fly away,</a:t>
            </a:r>
          </a:p>
          <a:p>
            <a:r>
              <a:rPr lang="en-US" sz="3600" b="1" dirty="0" smtClean="0"/>
              <a:t>To a home on God’s celestial shore,</a:t>
            </a:r>
          </a:p>
          <a:p>
            <a:r>
              <a:rPr lang="en-US" sz="3600" b="1" dirty="0" smtClean="0"/>
              <a:t>I’ll fly away. 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I’LL FLY AWAY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8382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I’ll fly away, O glory, I’ll fly away;</a:t>
            </a:r>
          </a:p>
          <a:p>
            <a:r>
              <a:rPr lang="en-US" sz="3600" b="1" dirty="0" smtClean="0"/>
              <a:t>When I die, (I won't die) hallelujah by and by,</a:t>
            </a:r>
          </a:p>
          <a:p>
            <a:r>
              <a:rPr lang="en-US" sz="3600" b="1" dirty="0" smtClean="0"/>
              <a:t>I’ll fly away.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1100078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the shadows of this life have grown,</a:t>
            </a:r>
          </a:p>
          <a:p>
            <a:r>
              <a:rPr lang="en-US" sz="3600" b="1" dirty="0" smtClean="0"/>
              <a:t>I’ll fly away;</a:t>
            </a:r>
          </a:p>
          <a:p>
            <a:r>
              <a:rPr lang="en-US" sz="3600" b="1" dirty="0" smtClean="0"/>
              <a:t>Like a bird from prison bars has flown,</a:t>
            </a:r>
          </a:p>
          <a:p>
            <a:r>
              <a:rPr lang="en-US" sz="3600" b="1" dirty="0" smtClean="0"/>
              <a:t>I’ll fly away.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501676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Just a few more weary days and then,</a:t>
            </a:r>
          </a:p>
          <a:p>
            <a:r>
              <a:rPr lang="en-US" sz="3600" b="1" dirty="0" smtClean="0"/>
              <a:t>I’ll fly away;</a:t>
            </a:r>
          </a:p>
          <a:p>
            <a:r>
              <a:rPr lang="en-US" sz="3600" b="1" dirty="0" smtClean="0"/>
              <a:t>To a land where joys shall never end,</a:t>
            </a:r>
          </a:p>
          <a:p>
            <a:r>
              <a:rPr lang="en-US" sz="3600" b="1" dirty="0" smtClean="0"/>
              <a:t>I’ll fly away.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3117</TotalTime>
  <Words>109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144</cp:revision>
  <dcterms:created xsi:type="dcterms:W3CDTF">2010-08-26T04:29:37Z</dcterms:created>
  <dcterms:modified xsi:type="dcterms:W3CDTF">2011-01-09T16:53:15Z</dcterms:modified>
</cp:coreProperties>
</file>