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43" d="100"/>
          <a:sy n="43" d="100"/>
        </p:scale>
        <p:origin x="56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pangs of death seized on my soul,</a:t>
            </a:r>
          </a:p>
          <a:p>
            <a:r>
              <a:rPr lang="en-US" sz="3600" b="1" dirty="0"/>
              <a:t>Un-to the Lord I cried,</a:t>
            </a:r>
          </a:p>
          <a:p>
            <a:r>
              <a:rPr lang="en-US" sz="3600" b="1" dirty="0"/>
              <a:t>Till Je-</a:t>
            </a:r>
            <a:r>
              <a:rPr lang="en-US" sz="3600" b="1" dirty="0" err="1"/>
              <a:t>sus</a:t>
            </a:r>
            <a:r>
              <a:rPr lang="en-US" sz="3600" b="1" dirty="0"/>
              <a:t> came and made me whole,</a:t>
            </a:r>
          </a:p>
          <a:p>
            <a:r>
              <a:rPr lang="en-US" sz="3600" b="1" dirty="0"/>
              <a:t>I would not be denied.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I WOULD NOT BE DENIED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899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I can not be de-</a:t>
            </a:r>
            <a:r>
              <a:rPr lang="en-US" sz="3600" b="1" dirty="0" err="1"/>
              <a:t>nied</a:t>
            </a:r>
            <a:r>
              <a:rPr lang="en-US" sz="3600" b="1" dirty="0"/>
              <a:t>,</a:t>
            </a:r>
          </a:p>
          <a:p>
            <a:r>
              <a:rPr lang="en-US" sz="3600" b="1" dirty="0"/>
              <a:t>I can not be de-</a:t>
            </a:r>
            <a:r>
              <a:rPr lang="en-US" sz="3600" b="1" dirty="0" err="1"/>
              <a:t>nied</a:t>
            </a:r>
            <a:r>
              <a:rPr lang="en-US" sz="3600" b="1" dirty="0"/>
              <a:t>,</a:t>
            </a:r>
          </a:p>
          <a:p>
            <a:r>
              <a:rPr lang="en-US" sz="3600" b="1" dirty="0"/>
              <a:t>Till Jesus came and made me whole,</a:t>
            </a:r>
          </a:p>
          <a:p>
            <a:r>
              <a:rPr lang="en-US" sz="3600" b="1" dirty="0"/>
              <a:t>I would not be denied.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Like </a:t>
            </a:r>
            <a:r>
              <a:rPr lang="en-US" sz="3600" b="1" dirty="0" err="1"/>
              <a:t>Ja</a:t>
            </a:r>
            <a:r>
              <a:rPr lang="en-US" sz="3600" b="1" dirty="0"/>
              <a:t>-cob in the days of old,</a:t>
            </a:r>
          </a:p>
          <a:p>
            <a:r>
              <a:rPr lang="en-US" sz="3600" b="1" dirty="0"/>
              <a:t>I wrestled with the Lord;</a:t>
            </a:r>
          </a:p>
          <a:p>
            <a:r>
              <a:rPr lang="en-US" sz="3600" b="1" dirty="0"/>
              <a:t>And instant, with a </a:t>
            </a:r>
            <a:r>
              <a:rPr lang="en-US" sz="3600" b="1" dirty="0" err="1"/>
              <a:t>cour</a:t>
            </a:r>
            <a:r>
              <a:rPr lang="en-US" sz="3600" b="1" dirty="0"/>
              <a:t>-age bold,</a:t>
            </a:r>
          </a:p>
          <a:p>
            <a:r>
              <a:rPr lang="en-US" sz="3600" b="1" dirty="0"/>
              <a:t>I stood up-on His Word.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Old Sa-tan said my Lord was gone</a:t>
            </a:r>
          </a:p>
          <a:p>
            <a:r>
              <a:rPr lang="en-US" sz="3600" b="1" dirty="0"/>
              <a:t>And would not hear my </a:t>
            </a:r>
            <a:r>
              <a:rPr lang="en-US" sz="3600" b="1" dirty="0" err="1"/>
              <a:t>pray'r</a:t>
            </a:r>
            <a:r>
              <a:rPr lang="en-US" sz="3600" b="1" dirty="0"/>
              <a:t>,</a:t>
            </a:r>
          </a:p>
          <a:p>
            <a:r>
              <a:rPr lang="en-US" sz="3600" b="1" dirty="0"/>
              <a:t>But, praise the Lord! the work is done,</a:t>
            </a:r>
          </a:p>
          <a:p>
            <a:r>
              <a:rPr lang="en-US" sz="3600" b="1" dirty="0"/>
              <a:t>And Christ the Lord is here.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5492</TotalTime>
  <Words>121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147</cp:revision>
  <dcterms:created xsi:type="dcterms:W3CDTF">2010-08-26T04:29:37Z</dcterms:created>
  <dcterms:modified xsi:type="dcterms:W3CDTF">2019-03-24T09:55:59Z</dcterms:modified>
</cp:coreProperties>
</file>