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38" d="100"/>
          <a:sy n="38" d="100"/>
        </p:scale>
        <p:origin x="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Jesus comes to reward His servants,</a:t>
            </a:r>
          </a:p>
          <a:p>
            <a:r>
              <a:rPr lang="en-US" sz="3600" b="1" dirty="0"/>
              <a:t>Whether it be noon or night,</a:t>
            </a:r>
          </a:p>
          <a:p>
            <a:r>
              <a:rPr lang="en-US" sz="3600" b="1" dirty="0"/>
              <a:t>Faithful to Him will He find us watching,</a:t>
            </a:r>
          </a:p>
          <a:p>
            <a:r>
              <a:rPr lang="en-US" sz="3600" b="1" dirty="0"/>
              <a:t>With our lamps all trimmed and bright?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OH CAN WE SAY WE ARE READY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Oh, can we say we are ready, brother,</a:t>
            </a:r>
          </a:p>
          <a:p>
            <a:r>
              <a:rPr lang="en-US" sz="3600" b="1" dirty="0"/>
              <a:t>Ready for the soul’s bright home?</a:t>
            </a:r>
          </a:p>
          <a:p>
            <a:r>
              <a:rPr lang="en-US" sz="3600" b="1" dirty="0"/>
              <a:t>Say, will He find you and me still watching,</a:t>
            </a:r>
          </a:p>
          <a:p>
            <a:r>
              <a:rPr lang="en-US" sz="3600" b="1" dirty="0"/>
              <a:t>Waiting, waiting, when the Lord shall come?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If at the dawn of the early morning,</a:t>
            </a:r>
          </a:p>
          <a:p>
            <a:r>
              <a:rPr lang="en-US" sz="3600" b="1" dirty="0"/>
              <a:t>He shall call us one by one.</a:t>
            </a:r>
          </a:p>
          <a:p>
            <a:r>
              <a:rPr lang="en-US" sz="3600" b="1" dirty="0"/>
              <a:t>When to the Lord we restore our talents,</a:t>
            </a:r>
          </a:p>
          <a:p>
            <a:r>
              <a:rPr lang="en-US" sz="3600" b="1" dirty="0"/>
              <a:t>Will He answer thee A Well done?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Have we been true to the trust He left us?</a:t>
            </a:r>
          </a:p>
          <a:p>
            <a:r>
              <a:rPr lang="en-US" sz="3600" b="1" dirty="0"/>
              <a:t>Do we seek to do our best?</a:t>
            </a:r>
          </a:p>
          <a:p>
            <a:r>
              <a:rPr lang="en-US" sz="3600" b="1" dirty="0"/>
              <a:t>If in our heart there is naught condemns us,</a:t>
            </a:r>
          </a:p>
          <a:p>
            <a:r>
              <a:rPr lang="en-US" sz="3600" b="1" dirty="0"/>
              <a:t>We shall have a glorious 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Blessed are those whom the Lord finds</a:t>
            </a:r>
          </a:p>
          <a:p>
            <a:r>
              <a:rPr lang="en-US" sz="3600" b="1" dirty="0"/>
              <a:t>watching,</a:t>
            </a:r>
          </a:p>
          <a:p>
            <a:r>
              <a:rPr lang="en-US" sz="3600" b="1" dirty="0"/>
              <a:t>In His glory they shall share;</a:t>
            </a:r>
          </a:p>
          <a:p>
            <a:r>
              <a:rPr lang="en-US" sz="3600" b="1" dirty="0"/>
              <a:t>If He should come at the dawn or midnight,</a:t>
            </a:r>
          </a:p>
          <a:p>
            <a:r>
              <a:rPr lang="en-US" sz="3600" b="1" dirty="0"/>
              <a:t>Will He find us watching there?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5492</TotalTime>
  <Words>182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147</cp:revision>
  <dcterms:created xsi:type="dcterms:W3CDTF">2010-08-26T04:29:37Z</dcterms:created>
  <dcterms:modified xsi:type="dcterms:W3CDTF">2019-03-17T12:08:16Z</dcterms:modified>
</cp:coreProperties>
</file>