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26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I REACH THAT CITY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On the top of Mount Zion is a city</a:t>
            </a:r>
          </a:p>
          <a:p>
            <a:r>
              <a:rPr lang="en-US" sz="3600" b="1" dirty="0"/>
              <a:t>And the earth with glory it doth fill;</a:t>
            </a:r>
          </a:p>
          <a:p>
            <a:r>
              <a:rPr lang="en-US" sz="3600" b="1" dirty="0"/>
              <a:t>I shall look on its beauty in the morning</a:t>
            </a:r>
          </a:p>
          <a:p>
            <a:r>
              <a:rPr lang="en-US" sz="3600" b="1" dirty="0"/>
              <a:t>When I reach that city on the hill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Oh, that city on Mount Zion,</a:t>
            </a:r>
          </a:p>
          <a:p>
            <a:r>
              <a:rPr lang="en-US" sz="3600" b="1" dirty="0" err="1" smtClean="0"/>
              <a:t>Tho</a:t>
            </a:r>
            <a:r>
              <a:rPr lang="en-US" sz="3600" b="1" dirty="0" smtClean="0"/>
              <a:t>’ a pilgrim, yet I love thee still;</a:t>
            </a:r>
          </a:p>
          <a:p>
            <a:r>
              <a:rPr lang="en-US" sz="3600" b="1" dirty="0" smtClean="0"/>
              <a:t>I’ll not leave thee, through the ages,</a:t>
            </a:r>
          </a:p>
          <a:p>
            <a:r>
              <a:rPr lang="en-US" sz="3600" b="1" dirty="0" smtClean="0"/>
              <a:t>When I reach that city on the hill.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I’m invited to come home to that city,</a:t>
            </a:r>
          </a:p>
          <a:p>
            <a:r>
              <a:rPr lang="en-US" sz="3600" b="1" dirty="0" smtClean="0"/>
              <a:t>For the Word says, “Whosoever will,”</a:t>
            </a:r>
          </a:p>
          <a:p>
            <a:r>
              <a:rPr lang="en-US" sz="3600" b="1" dirty="0" smtClean="0"/>
              <a:t>And I’ll find there a mansion for me waiting</a:t>
            </a:r>
          </a:p>
          <a:p>
            <a:r>
              <a:rPr lang="en-US" sz="3600" b="1" dirty="0" smtClean="0"/>
              <a:t>When I reach that city on the hill.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Death will never molest me in that city,</a:t>
            </a:r>
          </a:p>
          <a:p>
            <a:r>
              <a:rPr lang="en-US" sz="3600" b="1" dirty="0" smtClean="0"/>
              <a:t>Never leave me lying cold and chill;</a:t>
            </a:r>
          </a:p>
          <a:p>
            <a:r>
              <a:rPr lang="en-US" sz="3600" b="1" dirty="0" smtClean="0"/>
              <a:t>And I’ll enter to live up there forever</a:t>
            </a:r>
          </a:p>
          <a:p>
            <a:r>
              <a:rPr lang="en-US" sz="3600" b="1" dirty="0" smtClean="0"/>
              <a:t>When I reach that city on the hill.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 I’ll stay here until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calls me,</a:t>
            </a:r>
          </a:p>
          <a:p>
            <a:r>
              <a:rPr lang="en-US" sz="3600" b="1" dirty="0" smtClean="0"/>
              <a:t>Trying daily to perform His will;</a:t>
            </a:r>
          </a:p>
          <a:p>
            <a:r>
              <a:rPr lang="en-US" sz="3600" b="1" dirty="0" smtClean="0"/>
              <a:t>Then He’ll say unto me, “Well done,” up</a:t>
            </a:r>
          </a:p>
          <a:p>
            <a:r>
              <a:rPr lang="en-US" sz="3600" b="1" dirty="0" smtClean="0"/>
              <a:t>yonder</a:t>
            </a:r>
          </a:p>
          <a:p>
            <a:r>
              <a:rPr lang="en-US" sz="3600" b="1" dirty="0" smtClean="0"/>
              <a:t>When I reach that city on the hill.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767</TotalTime>
  <Words>189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27</cp:revision>
  <dcterms:created xsi:type="dcterms:W3CDTF">2010-08-26T04:29:37Z</dcterms:created>
  <dcterms:modified xsi:type="dcterms:W3CDTF">2010-08-26T17:17:18Z</dcterms:modified>
</cp:coreProperties>
</file>