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371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The law of the Lord is perfect,</a:t>
            </a:r>
          </a:p>
          <a:p>
            <a:r>
              <a:rPr lang="en-GB" sz="3600" b="1" dirty="0" smtClean="0"/>
              <a:t>Converting the soul:</a:t>
            </a:r>
          </a:p>
          <a:p>
            <a:r>
              <a:rPr lang="en-GB" sz="3600" b="1" dirty="0" smtClean="0"/>
              <a:t>The testimony of the Lord is sure,</a:t>
            </a:r>
          </a:p>
          <a:p>
            <a:r>
              <a:rPr lang="en-GB" sz="3600" b="1" dirty="0" smtClean="0"/>
              <a:t>Making wise the simple.</a:t>
            </a:r>
          </a:p>
          <a:p>
            <a:r>
              <a:rPr lang="en-GB" sz="3600" b="1" dirty="0" smtClean="0"/>
              <a:t>More to be desired are they than gold,</a:t>
            </a:r>
          </a:p>
          <a:p>
            <a:r>
              <a:rPr lang="en-GB" sz="3600" b="1" dirty="0" smtClean="0"/>
              <a:t>Yea, than much fine gold:</a:t>
            </a:r>
          </a:p>
          <a:p>
            <a:r>
              <a:rPr lang="en-GB" sz="3600" b="1" dirty="0" smtClean="0"/>
              <a:t>Sweeter also than honey and the</a:t>
            </a:r>
          </a:p>
          <a:p>
            <a:r>
              <a:rPr lang="en-GB" sz="3600" b="1" dirty="0" smtClean="0"/>
              <a:t>honeycomb.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966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 smtClean="0"/>
              <a:t>PSALM 19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419285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The statutes of the Lord are right,</a:t>
            </a:r>
          </a:p>
          <a:p>
            <a:r>
              <a:rPr lang="en-GB" sz="3600" b="1" dirty="0" smtClean="0"/>
              <a:t>Rejoicing the heart:</a:t>
            </a:r>
          </a:p>
          <a:p>
            <a:r>
              <a:rPr lang="en-GB" sz="3600" b="1" dirty="0" smtClean="0"/>
              <a:t>The commandment of the lord is pure,</a:t>
            </a:r>
          </a:p>
          <a:p>
            <a:r>
              <a:rPr lang="en-GB" sz="3600" b="1" dirty="0" smtClean="0"/>
              <a:t>Enlightening the eyes.</a:t>
            </a:r>
          </a:p>
          <a:p>
            <a:r>
              <a:rPr lang="en-GB" sz="3600" b="1" dirty="0" smtClean="0"/>
              <a:t>More to be desired are they than gold,</a:t>
            </a:r>
          </a:p>
          <a:p>
            <a:r>
              <a:rPr lang="en-GB" sz="3600" b="1" dirty="0" smtClean="0"/>
              <a:t>Yea, than much fine gold:</a:t>
            </a:r>
          </a:p>
          <a:p>
            <a:r>
              <a:rPr lang="en-GB" sz="3600" b="1" dirty="0" smtClean="0"/>
              <a:t>Sweeter also than honey and the</a:t>
            </a:r>
          </a:p>
          <a:p>
            <a:r>
              <a:rPr lang="en-GB" sz="3600" b="1" dirty="0" smtClean="0"/>
              <a:t>honeycomb.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192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The fear of the Lord is clean,</a:t>
            </a:r>
          </a:p>
          <a:p>
            <a:r>
              <a:rPr lang="en-GB" sz="3600" b="1" dirty="0" smtClean="0"/>
              <a:t>Enduring for ever:</a:t>
            </a:r>
          </a:p>
          <a:p>
            <a:r>
              <a:rPr lang="en-GB" sz="3600" b="1" dirty="0" smtClean="0"/>
              <a:t>The judgments of the Lord are true</a:t>
            </a:r>
          </a:p>
          <a:p>
            <a:r>
              <a:rPr lang="en-GB" sz="3600" b="1" dirty="0" smtClean="0"/>
              <a:t>And righteous altogether.</a:t>
            </a:r>
          </a:p>
          <a:p>
            <a:r>
              <a:rPr lang="en-GB" sz="3600" b="1" dirty="0" smtClean="0"/>
              <a:t>And in the keeping of them</a:t>
            </a:r>
          </a:p>
          <a:p>
            <a:r>
              <a:rPr lang="en-GB" sz="3600" b="1" dirty="0" smtClean="0"/>
              <a:t>There is great reward,</a:t>
            </a:r>
          </a:p>
          <a:p>
            <a:r>
              <a:rPr lang="en-GB" sz="3600" b="1" dirty="0" smtClean="0"/>
              <a:t>There is great reward.</a:t>
            </a:r>
          </a:p>
          <a:p>
            <a:r>
              <a:rPr lang="en-GB" sz="3600" b="1" dirty="0" smtClean="0"/>
              <a:t>In the keeping of them</a:t>
            </a:r>
          </a:p>
          <a:p>
            <a:r>
              <a:rPr lang="en-GB" sz="3600" b="1" dirty="0" smtClean="0"/>
              <a:t>There is great reward.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1945</TotalTime>
  <Words>151</Words>
  <Application>Microsoft Office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71</cp:revision>
  <dcterms:created xsi:type="dcterms:W3CDTF">2010-08-26T04:29:37Z</dcterms:created>
  <dcterms:modified xsi:type="dcterms:W3CDTF">2010-10-12T07:18:06Z</dcterms:modified>
</cp:coreProperties>
</file>