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6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3716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Jesus blood will never lose it’s power.</a:t>
            </a:r>
          </a:p>
          <a:p>
            <a:r>
              <a:rPr lang="en-GB" sz="3600" b="1" dirty="0" smtClean="0"/>
              <a:t>No never; no never!</a:t>
            </a:r>
          </a:p>
          <a:p>
            <a:r>
              <a:rPr lang="en-GB" sz="3600" b="1" dirty="0" smtClean="0"/>
              <a:t>Jesus blood avails for sin forever,</a:t>
            </a:r>
          </a:p>
          <a:p>
            <a:r>
              <a:rPr lang="en-GB" sz="3600" b="1" dirty="0" smtClean="0"/>
              <a:t>And will never lose its power.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4966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i="1" u="sng" dirty="0" smtClean="0"/>
              <a:t>JESUS BLOOD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1946</TotalTime>
  <Words>31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73</cp:revision>
  <dcterms:created xsi:type="dcterms:W3CDTF">2010-08-26T04:29:37Z</dcterms:created>
  <dcterms:modified xsi:type="dcterms:W3CDTF">2010-10-12T07:19:43Z</dcterms:modified>
</cp:coreProperties>
</file>