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2" d="100"/>
          <a:sy n="42" d="100"/>
        </p:scale>
        <p:origin x="870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We are heirs of the Father</a:t>
            </a:r>
          </a:p>
          <a:p>
            <a:r>
              <a:rPr lang="en-US" sz="4400" b="1" dirty="0" smtClean="0"/>
              <a:t>We are joint-heirs with the son.</a:t>
            </a:r>
          </a:p>
          <a:p>
            <a:r>
              <a:rPr lang="en-US" sz="4400" b="1" dirty="0" smtClean="0"/>
              <a:t>We are people of His Kingdom</a:t>
            </a:r>
          </a:p>
          <a:p>
            <a:r>
              <a:rPr lang="en-US" sz="4400" b="1" dirty="0" smtClean="0"/>
              <a:t>We are family, we are 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ARE HEIRS!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04863" y="495299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b="1" dirty="0" smtClean="0"/>
          </a:p>
          <a:p>
            <a:r>
              <a:rPr lang="en-US" sz="4400" b="1" dirty="0" smtClean="0"/>
              <a:t>We are washed,</a:t>
            </a:r>
          </a:p>
          <a:p>
            <a:r>
              <a:rPr lang="en-US" sz="4400" b="1" dirty="0" smtClean="0"/>
              <a:t>we are sanctified.</a:t>
            </a:r>
          </a:p>
          <a:p>
            <a:r>
              <a:rPr lang="en-US" sz="4400" b="1" dirty="0" smtClean="0"/>
              <a:t>We are cleansed by His blood.</a:t>
            </a:r>
          </a:p>
          <a:p>
            <a:r>
              <a:rPr lang="en-US" sz="4400" b="1" dirty="0" smtClean="0"/>
              <a:t>We are born of the spirit</a:t>
            </a:r>
          </a:p>
          <a:p>
            <a:r>
              <a:rPr lang="en-US" sz="4400" b="1" dirty="0" smtClean="0"/>
              <a:t>we are children of the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We are members of His body</a:t>
            </a:r>
          </a:p>
          <a:p>
            <a:r>
              <a:rPr lang="en-US" sz="4400" b="1" dirty="0" smtClean="0"/>
              <a:t>We are objects of His love.</a:t>
            </a:r>
          </a:p>
          <a:p>
            <a:r>
              <a:rPr lang="en-US" sz="4400" b="1" dirty="0" smtClean="0"/>
              <a:t>We’re partakers of His holiness</a:t>
            </a:r>
          </a:p>
          <a:p>
            <a:r>
              <a:rPr lang="en-US" sz="4400" b="1" dirty="0" smtClean="0"/>
              <a:t>We are citizens of heaven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b="1" dirty="0" smtClean="0"/>
          </a:p>
          <a:p>
            <a:r>
              <a:rPr lang="en-US" sz="4400" b="1" dirty="0" smtClean="0"/>
              <a:t>We’re partakers of His suffering;</a:t>
            </a:r>
          </a:p>
          <a:p>
            <a:r>
              <a:rPr lang="en-US" sz="4400" b="1" dirty="0" smtClean="0"/>
              <a:t>We’re partakers of His grace.</a:t>
            </a:r>
          </a:p>
          <a:p>
            <a:r>
              <a:rPr lang="en-US" sz="4400" b="1" dirty="0" smtClean="0"/>
              <a:t>We shall meet Him to be like Him</a:t>
            </a:r>
          </a:p>
          <a:p>
            <a:r>
              <a:rPr lang="en-US" sz="4400" b="1" dirty="0" smtClean="0"/>
              <a:t>We shall see Him face to 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b="1" dirty="0" smtClean="0"/>
          </a:p>
          <a:p>
            <a:r>
              <a:rPr lang="en-US" sz="4400" b="1" dirty="0" smtClean="0"/>
              <a:t>We are longing for His coming</a:t>
            </a:r>
          </a:p>
          <a:p>
            <a:r>
              <a:rPr lang="en-US" sz="4400" b="1" dirty="0" smtClean="0"/>
              <a:t>We are looking to the skies;</a:t>
            </a:r>
          </a:p>
          <a:p>
            <a:r>
              <a:rPr lang="en-US" sz="4400" b="1" dirty="0" smtClean="0"/>
              <a:t>We are watching, we are waiting,</a:t>
            </a:r>
          </a:p>
          <a:p>
            <a:r>
              <a:rPr lang="en-US" sz="4400" b="1" dirty="0" smtClean="0"/>
              <a:t>We shall dwell with Him, we shall rise.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b="1" dirty="0" smtClean="0"/>
          </a:p>
          <a:p>
            <a:r>
              <a:rPr lang="en-US" sz="4400" b="1" dirty="0" smtClean="0"/>
              <a:t>We shall reign with Him forever;</a:t>
            </a:r>
          </a:p>
          <a:p>
            <a:r>
              <a:rPr lang="en-US" sz="4400" b="1" dirty="0" smtClean="0"/>
              <a:t>Men and angels shout and sing.</a:t>
            </a:r>
          </a:p>
          <a:p>
            <a:r>
              <a:rPr lang="en-US" sz="4400" b="1" dirty="0" smtClean="0"/>
              <a:t>For dominion has been given</a:t>
            </a:r>
          </a:p>
          <a:p>
            <a:r>
              <a:rPr lang="en-US" sz="4400" b="1" dirty="0" smtClean="0"/>
              <a:t>To the family of the 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5497</TotalTime>
  <Words>169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148</cp:revision>
  <dcterms:created xsi:type="dcterms:W3CDTF">2010-08-26T04:29:37Z</dcterms:created>
  <dcterms:modified xsi:type="dcterms:W3CDTF">2018-07-22T09:55:12Z</dcterms:modified>
</cp:coreProperties>
</file>