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9" d="100"/>
          <a:sy n="49" d="100"/>
        </p:scale>
        <p:origin x="4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I’ve a message from the Lord, hallelujah!</a:t>
            </a:r>
          </a:p>
          <a:p>
            <a:r>
              <a:rPr lang="en-US" sz="4000" b="1" dirty="0" smtClean="0"/>
              <a:t>The message unto you I’ll give.</a:t>
            </a:r>
          </a:p>
          <a:p>
            <a:r>
              <a:rPr lang="en-US" sz="4000" b="1" dirty="0" err="1" smtClean="0"/>
              <a:t>‘Tis</a:t>
            </a:r>
            <a:r>
              <a:rPr lang="en-US" sz="4000" b="1" dirty="0" smtClean="0"/>
              <a:t> recorded in His word, hallelujah!</a:t>
            </a:r>
          </a:p>
          <a:p>
            <a:r>
              <a:rPr lang="en-US" sz="4000" b="1" dirty="0" smtClean="0"/>
              <a:t>It is only that you “look and live.”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LOOK AND LIVE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“Look and live”… my brother, live,…</a:t>
            </a:r>
          </a:p>
          <a:p>
            <a:r>
              <a:rPr lang="en-US" sz="4000" b="1" dirty="0" smtClean="0"/>
              <a:t>Look to Jesus now and live,</a:t>
            </a:r>
          </a:p>
          <a:p>
            <a:r>
              <a:rPr lang="en-US" sz="4000" b="1" dirty="0" err="1" smtClean="0"/>
              <a:t>Tis</a:t>
            </a:r>
            <a:r>
              <a:rPr lang="en-US" sz="4000" b="1" dirty="0" smtClean="0"/>
              <a:t> recorded in His word, hallelujah!</a:t>
            </a:r>
          </a:p>
          <a:p>
            <a:r>
              <a:rPr lang="en-US" sz="4000" b="1" dirty="0" smtClean="0"/>
              <a:t>It is only that you “look and live.”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96876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I’ve </a:t>
            </a:r>
            <a:r>
              <a:rPr lang="en-US" sz="4000" b="1" dirty="0" smtClean="0"/>
              <a:t>a message full of love, hallelujah!</a:t>
            </a:r>
          </a:p>
          <a:p>
            <a:r>
              <a:rPr lang="en-US" sz="4000" b="1" dirty="0" smtClean="0"/>
              <a:t>A message, O my friend, for you.</a:t>
            </a:r>
          </a:p>
          <a:p>
            <a:r>
              <a:rPr lang="en-US" sz="4000" b="1" dirty="0" err="1" smtClean="0"/>
              <a:t>‘Tis</a:t>
            </a:r>
            <a:r>
              <a:rPr lang="en-US" sz="4000" b="1" dirty="0" smtClean="0"/>
              <a:t> a message from above, hallelujah!</a:t>
            </a:r>
          </a:p>
          <a:p>
            <a:r>
              <a:rPr lang="en-US" sz="4000" b="1" dirty="0" smtClean="0"/>
              <a:t>Jesus said it, and I know ‘tis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954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Life </a:t>
            </a:r>
            <a:r>
              <a:rPr lang="en-US" sz="4000" b="1" dirty="0" smtClean="0"/>
              <a:t>is offered unto you, hallelujah!</a:t>
            </a:r>
          </a:p>
          <a:p>
            <a:r>
              <a:rPr lang="en-US" sz="4000" b="1" dirty="0" smtClean="0"/>
              <a:t>Eternal life your soul shall have,</a:t>
            </a:r>
          </a:p>
          <a:p>
            <a:r>
              <a:rPr lang="en-US" sz="4000" b="1" dirty="0" smtClean="0"/>
              <a:t>If you’ll only look to Him, hallelujah!</a:t>
            </a:r>
          </a:p>
          <a:p>
            <a:r>
              <a:rPr lang="en-US" sz="4000" b="1" dirty="0" smtClean="0"/>
              <a:t>Look to Jesus Who alone can save.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5498</TotalTime>
  <Words>145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149</cp:revision>
  <dcterms:created xsi:type="dcterms:W3CDTF">2010-08-26T04:29:37Z</dcterms:created>
  <dcterms:modified xsi:type="dcterms:W3CDTF">2018-09-02T09:24:38Z</dcterms:modified>
</cp:coreProperties>
</file>