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Is there a heart that is waiting,</a:t>
            </a:r>
          </a:p>
          <a:p>
            <a:r>
              <a:rPr lang="en-US" sz="3600" b="1" dirty="0" smtClean="0"/>
              <a:t>Longing for pardon to-day?</a:t>
            </a:r>
          </a:p>
          <a:p>
            <a:r>
              <a:rPr lang="en-US" sz="3600" b="1" dirty="0" smtClean="0"/>
              <a:t>Hear the glad message proclaiming,</a:t>
            </a:r>
          </a:p>
          <a:p>
            <a:r>
              <a:rPr lang="en-US" sz="3600" b="1" dirty="0" smtClean="0"/>
              <a:t>Jesus is passing this way.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JESUS IS PASSING THIS WAY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Jesus is passing this way...This way,..</a:t>
            </a:r>
          </a:p>
          <a:p>
            <a:r>
              <a:rPr lang="en-US" sz="3600" b="1" dirty="0" smtClean="0"/>
              <a:t>To-day,....Jesus is passing this way....</a:t>
            </a:r>
          </a:p>
          <a:p>
            <a:r>
              <a:rPr lang="en-US" sz="3600" b="1" dirty="0" smtClean="0"/>
              <a:t>Is passing this way to-day.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254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Is there a heart that has wandered?</a:t>
            </a:r>
          </a:p>
          <a:p>
            <a:r>
              <a:rPr lang="en-US" sz="3600" b="1" dirty="0" smtClean="0"/>
              <a:t>Weary and sighing for rest?</a:t>
            </a:r>
          </a:p>
          <a:p>
            <a:r>
              <a:rPr lang="en-US" sz="3600" b="1" dirty="0" smtClean="0"/>
              <a:t>Come to the arms of thy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Pillow thy head on His breast.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254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Is there a heart that is broken?</a:t>
            </a:r>
          </a:p>
          <a:p>
            <a:r>
              <a:rPr lang="en-GB" sz="3600" b="1" dirty="0" smtClean="0"/>
              <a:t>Weary and sighing for rest?</a:t>
            </a:r>
          </a:p>
          <a:p>
            <a:r>
              <a:rPr lang="en-GB" sz="3600" b="1" dirty="0" smtClean="0"/>
              <a:t>Come to the arms of thy Saviour,</a:t>
            </a:r>
          </a:p>
          <a:p>
            <a:r>
              <a:rPr lang="en-GB" sz="3600" b="1" dirty="0" smtClean="0"/>
              <a:t>Pillow thy head on His breast.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Come to thy only Redeemer,</a:t>
            </a:r>
          </a:p>
          <a:p>
            <a:r>
              <a:rPr lang="en-US" sz="3600" b="1" dirty="0" smtClean="0"/>
              <a:t>Come to His infinite love;</a:t>
            </a:r>
          </a:p>
          <a:p>
            <a:r>
              <a:rPr lang="en-US" sz="3600" b="1" dirty="0" smtClean="0"/>
              <a:t>Come to the gate that is leading</a:t>
            </a:r>
          </a:p>
          <a:p>
            <a:r>
              <a:rPr lang="en-US" sz="3600" b="1" dirty="0" smtClean="0"/>
              <a:t>Homeward to mansions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5499</TotalTime>
  <Words>136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150</cp:revision>
  <dcterms:created xsi:type="dcterms:W3CDTF">2010-08-26T04:29:37Z</dcterms:created>
  <dcterms:modified xsi:type="dcterms:W3CDTF">2011-02-16T16:55:06Z</dcterms:modified>
</cp:coreProperties>
</file>