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61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Deeper in Thy love, O Jesus</a:t>
            </a:r>
          </a:p>
          <a:p>
            <a:r>
              <a:rPr lang="en-US" sz="3600" b="1" dirty="0" smtClean="0"/>
              <a:t>Doth my spirit cry to go.</a:t>
            </a:r>
          </a:p>
          <a:p>
            <a:r>
              <a:rPr lang="en-US" sz="3600" b="1" dirty="0" smtClean="0"/>
              <a:t>Until all my life is hidden</a:t>
            </a:r>
          </a:p>
          <a:p>
            <a:r>
              <a:rPr lang="en-US" sz="3600" b="1" dirty="0" smtClean="0"/>
              <a:t>Deep within the cleansing flow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DEEPER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838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Deeper in that holy life</a:t>
            </a:r>
          </a:p>
          <a:p>
            <a:r>
              <a:rPr lang="en-US" sz="3600" b="1" dirty="0" smtClean="0"/>
              <a:t>'Till I’m lost with Christ in God.</a:t>
            </a:r>
          </a:p>
          <a:p>
            <a:r>
              <a:rPr lang="en-US" sz="3600" b="1" dirty="0" smtClean="0"/>
              <a:t>Hidden with my blessed Lord</a:t>
            </a:r>
          </a:p>
          <a:p>
            <a:r>
              <a:rPr lang="en-US" sz="3600" b="1" dirty="0" smtClean="0"/>
              <a:t>While I walk this earthly sod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425476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Humbly must I walk with Jesus</a:t>
            </a:r>
          </a:p>
          <a:p>
            <a:r>
              <a:rPr lang="en-US" sz="3600" b="1" dirty="0" smtClean="0"/>
              <a:t>In the paths that He doth lead.</a:t>
            </a:r>
          </a:p>
          <a:p>
            <a:r>
              <a:rPr lang="en-US" sz="3600" b="1" dirty="0" smtClean="0"/>
              <a:t>Never falter, never murmur</a:t>
            </a:r>
          </a:p>
          <a:p>
            <a:r>
              <a:rPr lang="en-US" sz="3600" b="1" dirty="0" smtClean="0"/>
              <a:t>Always to His voice give heed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Daily must I seek to please Him</a:t>
            </a:r>
          </a:p>
          <a:p>
            <a:r>
              <a:rPr lang="en-US" sz="3600" b="1" dirty="0" smtClean="0"/>
              <a:t>Whether it bring joy or pain.</a:t>
            </a:r>
          </a:p>
          <a:p>
            <a:r>
              <a:rPr lang="en-US" sz="3600" b="1" dirty="0" smtClean="0"/>
              <a:t>I shall know then just how blessed</a:t>
            </a:r>
          </a:p>
          <a:p>
            <a:r>
              <a:rPr lang="en-US" sz="3600" b="1" dirty="0" smtClean="0"/>
              <a:t>Is the worth of </a:t>
            </a:r>
            <a:r>
              <a:rPr lang="en-US" sz="3600" b="1" dirty="0" err="1" smtClean="0"/>
              <a:t>Heav’nly</a:t>
            </a:r>
            <a:r>
              <a:rPr lang="en-US" sz="3600" b="1" dirty="0" smtClean="0"/>
              <a:t> gain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Deeper, ‘til at last in Glory</a:t>
            </a:r>
          </a:p>
          <a:p>
            <a:r>
              <a:rPr lang="en-US" sz="3600" b="1" dirty="0" smtClean="0"/>
              <a:t>In His likeness I shall come.</a:t>
            </a:r>
          </a:p>
          <a:p>
            <a:r>
              <a:rPr lang="en-US" sz="3600" b="1" dirty="0" smtClean="0"/>
              <a:t>Where the saints of all the ages</a:t>
            </a:r>
          </a:p>
          <a:p>
            <a:r>
              <a:rPr lang="en-US" sz="3600" b="1" dirty="0" smtClean="0"/>
              <a:t>Shall receive their welcome home.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5499</TotalTime>
  <Words>135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Slide 1</vt:lpstr>
      <vt:lpstr>Slide 2</vt:lpstr>
      <vt:lpstr>Slide 3</vt:lpstr>
      <vt:lpstr>Slide 4</vt:lpstr>
      <vt:lpstr>Slide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150</cp:revision>
  <dcterms:created xsi:type="dcterms:W3CDTF">2010-08-26T04:29:37Z</dcterms:created>
  <dcterms:modified xsi:type="dcterms:W3CDTF">2010-09-04T15:40:20Z</dcterms:modified>
</cp:coreProperties>
</file>