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 a wonderful change in my life has been wrought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I have light in my soul which so long I </a:t>
            </a:r>
            <a:endParaRPr lang="en-US" sz="3600" b="1" dirty="0" smtClean="0"/>
          </a:p>
          <a:p>
            <a:r>
              <a:rPr lang="en-US" sz="3600" b="1" dirty="0" smtClean="0"/>
              <a:t>had sought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Since Jesus came into my heart!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SINCE JESUS CAME INTO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HEART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Since Jesus came into my heart…</a:t>
            </a:r>
          </a:p>
          <a:p>
            <a:r>
              <a:rPr lang="en-US" sz="3600" b="1" dirty="0" smtClean="0"/>
              <a:t>Floods of joy o’er my soul like the sea billows roll,</a:t>
            </a:r>
          </a:p>
          <a:p>
            <a:r>
              <a:rPr lang="en-US" sz="3600" b="1" dirty="0" smtClean="0"/>
              <a:t>Since Jesus came into my heart.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254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ceased from my </a:t>
            </a:r>
            <a:r>
              <a:rPr lang="en-US" sz="3600" b="1" dirty="0" err="1" smtClean="0"/>
              <a:t>wand’ring</a:t>
            </a:r>
            <a:r>
              <a:rPr lang="en-US" sz="3600" b="1" dirty="0" smtClean="0"/>
              <a:t> and going astray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And my sins which were many are all washed away</a:t>
            </a:r>
          </a:p>
          <a:p>
            <a:r>
              <a:rPr lang="en-US" sz="3600" b="1" dirty="0" smtClean="0"/>
              <a:t>Since Jesus came into my heart!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I’m possessed of a hope that is steadfast and sure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And no dark clouds of doubt now my pathway obscure,</a:t>
            </a:r>
          </a:p>
          <a:p>
            <a:r>
              <a:rPr lang="en-US" sz="3600" b="1" dirty="0" smtClean="0"/>
              <a:t>Since Jesus came into my heart!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a light in the valley of death now for me,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And the gates of the City beyond I can see,</a:t>
            </a:r>
          </a:p>
          <a:p>
            <a:r>
              <a:rPr lang="en-US" sz="3600" b="1" dirty="0" smtClean="0"/>
              <a:t>Since Jesus came into my heart!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shall go there to dwell in that City I know,</a:t>
            </a:r>
          </a:p>
          <a:p>
            <a:r>
              <a:rPr lang="en-US" sz="3600" b="1" dirty="0" smtClean="0"/>
              <a:t>Since Jesus came into my heart!</a:t>
            </a:r>
          </a:p>
          <a:p>
            <a:r>
              <a:rPr lang="en-US" sz="3600" b="1" dirty="0" smtClean="0"/>
              <a:t>And I’m happy, so happy as onward I go,</a:t>
            </a:r>
          </a:p>
          <a:p>
            <a:r>
              <a:rPr lang="en-US" sz="3600" b="1" dirty="0" smtClean="0"/>
              <a:t>Since Jesus came into my heart!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5502</TotalTime>
  <Words>219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152</cp:revision>
  <dcterms:created xsi:type="dcterms:W3CDTF">2010-08-26T04:29:37Z</dcterms:created>
  <dcterms:modified xsi:type="dcterms:W3CDTF">2010-12-08T16:54:54Z</dcterms:modified>
</cp:coreProperties>
</file>