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371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Glad day when I was born again</a:t>
            </a:r>
          </a:p>
          <a:p>
            <a:r>
              <a:rPr lang="en-US" sz="3600" b="1" dirty="0" smtClean="0"/>
              <a:t>Glad day when I was born again.</a:t>
            </a:r>
          </a:p>
          <a:p>
            <a:r>
              <a:rPr lang="en-US" sz="3600" b="1" dirty="0" smtClean="0"/>
              <a:t>Glad day when I was born again.</a:t>
            </a:r>
          </a:p>
          <a:p>
            <a:r>
              <a:rPr lang="en-US" sz="3600" b="1" dirty="0" smtClean="0"/>
              <a:t>It was a glad day when I was born </a:t>
            </a:r>
            <a:r>
              <a:rPr lang="en-US" sz="3600" b="1" dirty="0" smtClean="0"/>
              <a:t>again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The sins I used to do, I do them no more,</a:t>
            </a:r>
          </a:p>
          <a:p>
            <a:r>
              <a:rPr lang="en-US" sz="3600" b="1" dirty="0" smtClean="0"/>
              <a:t>The sins I used to do, I do them no more,</a:t>
            </a:r>
          </a:p>
          <a:p>
            <a:r>
              <a:rPr lang="en-US" sz="3600" b="1" dirty="0" smtClean="0"/>
              <a:t>The sins I used to do, I do them no more,</a:t>
            </a:r>
          </a:p>
          <a:p>
            <a:r>
              <a:rPr lang="en-US" sz="3600" b="1" dirty="0" smtClean="0"/>
              <a:t>It was a glad day when I was born again.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GLAD DAY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5508</TotalTime>
  <Words>86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140</cp:revision>
  <dcterms:created xsi:type="dcterms:W3CDTF">2010-08-26T04:29:37Z</dcterms:created>
  <dcterms:modified xsi:type="dcterms:W3CDTF">2010-09-04T15:43:59Z</dcterms:modified>
</cp:coreProperties>
</file>