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over the world</a:t>
            </a:r>
          </a:p>
          <a:p>
            <a:r>
              <a:rPr lang="en-US" sz="3600" b="1" dirty="0" smtClean="0"/>
              <a:t>the Spirit is moving,</a:t>
            </a:r>
          </a:p>
          <a:p>
            <a:r>
              <a:rPr lang="en-US" sz="3600" b="1" dirty="0" smtClean="0"/>
              <a:t>All over the world</a:t>
            </a:r>
          </a:p>
          <a:p>
            <a:r>
              <a:rPr lang="en-US" sz="3600" b="1" dirty="0" smtClean="0"/>
              <a:t>As the Prophet said it would be,</a:t>
            </a:r>
          </a:p>
          <a:p>
            <a:r>
              <a:rPr lang="en-US" sz="3600" b="1" dirty="0" smtClean="0"/>
              <a:t>All over the world</a:t>
            </a:r>
          </a:p>
          <a:p>
            <a:r>
              <a:rPr lang="en-US" sz="3600" b="1" dirty="0" smtClean="0"/>
              <a:t>There’s a mighty revelation,</a:t>
            </a:r>
          </a:p>
          <a:p>
            <a:r>
              <a:rPr lang="en-US" sz="3600" b="1" dirty="0" smtClean="0"/>
              <a:t>Of the glory of the Lord,</a:t>
            </a:r>
          </a:p>
          <a:p>
            <a:r>
              <a:rPr lang="en-US" sz="3600" b="1" dirty="0" smtClean="0"/>
              <a:t>As the waters cover the sea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ALL OVER THE WORLD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All over the Church</a:t>
            </a:r>
          </a:p>
          <a:p>
            <a:r>
              <a:rPr lang="en-US" sz="3600" b="1" dirty="0" smtClean="0"/>
              <a:t>The Spirit is moving,</a:t>
            </a:r>
          </a:p>
          <a:p>
            <a:r>
              <a:rPr lang="en-US" sz="3600" b="1" dirty="0" smtClean="0"/>
              <a:t>All over the Church</a:t>
            </a:r>
          </a:p>
          <a:p>
            <a:r>
              <a:rPr lang="en-US" sz="3600" b="1" dirty="0" smtClean="0"/>
              <a:t>As the Prophet said it would be,</a:t>
            </a:r>
          </a:p>
          <a:p>
            <a:r>
              <a:rPr lang="en-US" sz="3600" b="1" dirty="0" smtClean="0"/>
              <a:t>All over the Church</a:t>
            </a:r>
          </a:p>
          <a:p>
            <a:r>
              <a:rPr lang="en-US" sz="3600" b="1" dirty="0" smtClean="0"/>
              <a:t>There’s a mighty revelation</a:t>
            </a:r>
          </a:p>
          <a:p>
            <a:r>
              <a:rPr lang="en-US" sz="3600" b="1" dirty="0" smtClean="0"/>
              <a:t>Of the glory of the Lord,</a:t>
            </a:r>
          </a:p>
          <a:p>
            <a:r>
              <a:rPr lang="en-US" sz="3600" b="1" dirty="0" smtClean="0"/>
              <a:t>As the waters cover the sea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Deep down in my heart</a:t>
            </a:r>
          </a:p>
          <a:p>
            <a:r>
              <a:rPr lang="en-US" sz="3600" b="1" dirty="0" smtClean="0"/>
              <a:t>The Spirit is moving,</a:t>
            </a:r>
          </a:p>
          <a:p>
            <a:r>
              <a:rPr lang="en-US" sz="3600" b="1" dirty="0" smtClean="0"/>
              <a:t>Deep down in my heart</a:t>
            </a:r>
          </a:p>
          <a:p>
            <a:r>
              <a:rPr lang="en-US" sz="3600" b="1" dirty="0" smtClean="0"/>
              <a:t>As the Prophet said it would be,</a:t>
            </a:r>
          </a:p>
          <a:p>
            <a:r>
              <a:rPr lang="en-US" sz="3600" b="1" dirty="0" smtClean="0"/>
              <a:t>Deep down in my heart</a:t>
            </a:r>
          </a:p>
          <a:p>
            <a:r>
              <a:rPr lang="en-US" sz="3600" b="1" dirty="0" smtClean="0"/>
              <a:t>There’s a mighty revelation</a:t>
            </a:r>
          </a:p>
          <a:p>
            <a:r>
              <a:rPr lang="en-US" sz="3600" b="1" dirty="0" smtClean="0"/>
              <a:t>Of the glory of the Lord,</a:t>
            </a:r>
          </a:p>
          <a:p>
            <a:r>
              <a:rPr lang="en-US" sz="3600" b="1" dirty="0" smtClean="0"/>
              <a:t>As the waters cover the sea.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5504</TotalTime>
  <Words>137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152</cp:revision>
  <dcterms:created xsi:type="dcterms:W3CDTF">2010-08-26T04:29:37Z</dcterms:created>
  <dcterms:modified xsi:type="dcterms:W3CDTF">2010-09-04T15:44:58Z</dcterms:modified>
</cp:coreProperties>
</file>