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48" d="100"/>
          <a:sy n="48" d="100"/>
        </p:scale>
        <p:origin x="690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Naught have I gotten but what I received;</a:t>
            </a:r>
          </a:p>
          <a:p>
            <a:r>
              <a:rPr lang="en-US" sz="3600" b="1" dirty="0" smtClean="0"/>
              <a:t>Grace hath bestowed it since I have believed,</a:t>
            </a:r>
          </a:p>
          <a:p>
            <a:r>
              <a:rPr lang="en-US" sz="3600" b="1" dirty="0" smtClean="0"/>
              <a:t>Boasting excluded, pride I abase;</a:t>
            </a:r>
          </a:p>
          <a:p>
            <a:r>
              <a:rPr lang="en-US" sz="3600" b="1" dirty="0" smtClean="0"/>
              <a:t>I’m only a sinner saved by grace!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NAUGHT HAVE I GOTTEN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Only a sinner saved by grace!</a:t>
            </a:r>
          </a:p>
          <a:p>
            <a:r>
              <a:rPr lang="en-US" sz="3600" b="1" dirty="0" smtClean="0"/>
              <a:t>Only a sinner saved by grace!</a:t>
            </a:r>
          </a:p>
          <a:p>
            <a:r>
              <a:rPr lang="en-US" sz="3600" b="1" dirty="0" smtClean="0"/>
              <a:t>This is my story—to God be the glory-</a:t>
            </a:r>
          </a:p>
          <a:p>
            <a:r>
              <a:rPr lang="en-US" sz="3600" b="1" dirty="0" smtClean="0"/>
              <a:t>I’m only a sinner saved by grace.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Once I was foolish, and sin ruled my heart,</a:t>
            </a:r>
          </a:p>
          <a:p>
            <a:r>
              <a:rPr lang="en-US" sz="3600" b="1" dirty="0" smtClean="0"/>
              <a:t>Causing my footsteps from God to depart;</a:t>
            </a:r>
          </a:p>
          <a:p>
            <a:r>
              <a:rPr lang="en-US" sz="3600" b="1" dirty="0" smtClean="0"/>
              <a:t>Jesus hath found me, happy my case-</a:t>
            </a:r>
          </a:p>
          <a:p>
            <a:r>
              <a:rPr lang="en-US" sz="3600" b="1" dirty="0" smtClean="0"/>
              <a:t>I now am a sinner saved by grace!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Tears unavailing, no merit had I;</a:t>
            </a:r>
          </a:p>
          <a:p>
            <a:r>
              <a:rPr lang="en-US" sz="3600" b="1" dirty="0" smtClean="0"/>
              <a:t>Mercy had saved me, or else I must die;</a:t>
            </a:r>
          </a:p>
          <a:p>
            <a:r>
              <a:rPr lang="en-US" sz="3600" b="1" dirty="0" smtClean="0"/>
              <a:t>Sin had alarmed me, fearing God’s face;</a:t>
            </a:r>
          </a:p>
          <a:p>
            <a:r>
              <a:rPr lang="en-US" sz="3600" b="1" dirty="0" smtClean="0"/>
              <a:t>But now I’m a sinner saved by grace!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319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Suffer a sinner whose heart overflows,</a:t>
            </a:r>
          </a:p>
          <a:p>
            <a:r>
              <a:rPr lang="en-US" sz="3600" b="1" dirty="0" smtClean="0"/>
              <a:t>Loving his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 to tell what he knows;</a:t>
            </a:r>
          </a:p>
          <a:p>
            <a:r>
              <a:rPr lang="en-US" sz="3600" b="1" dirty="0" smtClean="0"/>
              <a:t>Once more to tell it, would I embrace-</a:t>
            </a:r>
          </a:p>
          <a:p>
            <a:r>
              <a:rPr lang="en-US" sz="3600" b="1" dirty="0" smtClean="0"/>
              <a:t>I’m only a sinner saved by grace!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5530</TotalTime>
  <Words>175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156</cp:revision>
  <dcterms:created xsi:type="dcterms:W3CDTF">2010-08-26T04:29:37Z</dcterms:created>
  <dcterms:modified xsi:type="dcterms:W3CDTF">2018-11-23T22:17:04Z</dcterms:modified>
</cp:coreProperties>
</file>