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6" d="100"/>
          <a:sy n="26" d="100"/>
        </p:scale>
        <p:origin x="564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-1524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27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FARTHER ALONG</a:t>
            </a:r>
          </a:p>
          <a:p>
            <a:r>
              <a:rPr lang="en-US" sz="3600" b="1" dirty="0"/>
              <a:t>Tempted and tried we’re oft made to wonder</a:t>
            </a:r>
          </a:p>
          <a:p>
            <a:r>
              <a:rPr lang="en-US" sz="3600" b="1" dirty="0"/>
              <a:t>Why it should be thus all the day long,</a:t>
            </a:r>
          </a:p>
          <a:p>
            <a:r>
              <a:rPr lang="en-US" sz="3600" b="1" dirty="0"/>
              <a:t>While there are others living about us,,</a:t>
            </a:r>
          </a:p>
          <a:p>
            <a:r>
              <a:rPr lang="en-US" sz="3600" b="1" dirty="0"/>
              <a:t>Never molested though in the wrong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810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Farther along we’ll know all about it,</a:t>
            </a:r>
          </a:p>
          <a:p>
            <a:r>
              <a:rPr lang="en-US" sz="3600" b="1" dirty="0" smtClean="0"/>
              <a:t>Farther along we’ll understand why;</a:t>
            </a:r>
          </a:p>
          <a:p>
            <a:r>
              <a:rPr lang="en-US" sz="3600" b="1" dirty="0" smtClean="0"/>
              <a:t>Cheer up, my brother, live in the sunshine,</a:t>
            </a:r>
          </a:p>
          <a:p>
            <a:r>
              <a:rPr lang="en-US" sz="3600" b="1" dirty="0" smtClean="0"/>
              <a:t>We’ll understand it all by and by.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144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When death has come and taken our loved ones,</a:t>
            </a:r>
          </a:p>
          <a:p>
            <a:r>
              <a:rPr lang="en-US" sz="3600" b="1" dirty="0" smtClean="0"/>
              <a:t>It leaves our home so lonely and drear;</a:t>
            </a:r>
          </a:p>
          <a:p>
            <a:r>
              <a:rPr lang="en-US" sz="3600" b="1" dirty="0" smtClean="0"/>
              <a:t>Then do we wonder why others prosper,</a:t>
            </a:r>
          </a:p>
          <a:p>
            <a:r>
              <a:rPr lang="en-US" sz="3600" b="1" dirty="0" smtClean="0"/>
              <a:t>Living so wicked year after year.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476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Faithfull till death said our loving Master,</a:t>
            </a:r>
          </a:p>
          <a:p>
            <a:r>
              <a:rPr lang="en-US" sz="3600" b="1" dirty="0" smtClean="0"/>
              <a:t>A few more days to labor and wait;</a:t>
            </a:r>
          </a:p>
          <a:p>
            <a:r>
              <a:rPr lang="en-US" sz="3600" b="1" dirty="0" smtClean="0"/>
              <a:t>Toils of the road will then seem as nothing,</a:t>
            </a:r>
          </a:p>
          <a:p>
            <a:r>
              <a:rPr lang="en-US" sz="3600" b="1" dirty="0" smtClean="0"/>
              <a:t>As we sweep through the beautiful gate.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we see Jesus coming in glory,</a:t>
            </a:r>
          </a:p>
          <a:p>
            <a:r>
              <a:rPr lang="en-US" sz="3600" b="1" dirty="0" smtClean="0"/>
              <a:t>When He comes from His home in the sky;</a:t>
            </a:r>
          </a:p>
          <a:p>
            <a:r>
              <a:rPr lang="en-US" sz="3600" b="1" dirty="0" smtClean="0"/>
              <a:t>Then we shall meet Him in that bright mansion,</a:t>
            </a:r>
          </a:p>
          <a:p>
            <a:r>
              <a:rPr lang="en-US" sz="3600" b="1" dirty="0" smtClean="0"/>
              <a:t>We’ll understand it all by and 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795</TotalTime>
  <Words>175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30</cp:revision>
  <dcterms:created xsi:type="dcterms:W3CDTF">2010-08-26T04:29:37Z</dcterms:created>
  <dcterms:modified xsi:type="dcterms:W3CDTF">2019-07-12T22:33:57Z</dcterms:modified>
</cp:coreProperties>
</file>