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3/11/2011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Like the woman at the well, I was </a:t>
            </a:r>
          </a:p>
          <a:p>
            <a:r>
              <a:rPr lang="en-US" sz="3600" b="1" dirty="0" smtClean="0"/>
              <a:t>seeking</a:t>
            </a:r>
          </a:p>
          <a:p>
            <a:r>
              <a:rPr lang="en-US" sz="3600" b="1" dirty="0" smtClean="0"/>
              <a:t>For things that would not satisfy</a:t>
            </a:r>
          </a:p>
          <a:p>
            <a:r>
              <a:rPr lang="en-US" sz="3600" b="1" dirty="0" smtClean="0"/>
              <a:t>And then I heard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speaking</a:t>
            </a:r>
          </a:p>
          <a:p>
            <a:r>
              <a:rPr lang="en-US" sz="3600" b="1" dirty="0" smtClean="0"/>
              <a:t>Draw from my well that never shall run dry.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FILL MY CUP LORD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838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Fill my cup Lord, I lift it up Lord</a:t>
            </a:r>
          </a:p>
          <a:p>
            <a:r>
              <a:rPr lang="en-US" sz="3600" b="1" dirty="0" smtClean="0"/>
              <a:t>Come and quench this thirsting of my soul</a:t>
            </a:r>
          </a:p>
          <a:p>
            <a:r>
              <a:rPr lang="en-US" sz="3600" b="1" dirty="0" smtClean="0"/>
              <a:t>Bread of heaven, fill me ‘til I want no more</a:t>
            </a:r>
          </a:p>
          <a:p>
            <a:r>
              <a:rPr lang="en-US" sz="3600" b="1" dirty="0" smtClean="0"/>
              <a:t>Fill my cup, fill it up and make me whole.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38428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 are millions in this world who are seeking</a:t>
            </a:r>
          </a:p>
          <a:p>
            <a:r>
              <a:rPr lang="en-US" sz="3600" b="1" dirty="0" smtClean="0"/>
              <a:t>The pleasures earthly things afford</a:t>
            </a:r>
          </a:p>
          <a:p>
            <a:r>
              <a:rPr lang="en-US" sz="3600" b="1" dirty="0" smtClean="0"/>
              <a:t>But none can match the wondrous treasure</a:t>
            </a:r>
          </a:p>
          <a:p>
            <a:r>
              <a:rPr lang="en-US" sz="3600" b="1" dirty="0" smtClean="0"/>
              <a:t>That I find in Jesus Christ my Lord.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15568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So my brother if the things, this world gave you</a:t>
            </a:r>
          </a:p>
          <a:p>
            <a:r>
              <a:rPr lang="en-US" sz="3600" b="1" dirty="0" smtClean="0"/>
              <a:t>Leave a hunger that just won’t pass away</a:t>
            </a:r>
          </a:p>
          <a:p>
            <a:r>
              <a:rPr lang="en-US" sz="3600" b="1" dirty="0" smtClean="0"/>
              <a:t>My </a:t>
            </a:r>
            <a:r>
              <a:rPr lang="en-US" sz="3600" b="1" smtClean="0"/>
              <a:t>blessed </a:t>
            </a:r>
            <a:r>
              <a:rPr lang="en-US" sz="3600" b="1" smtClean="0"/>
              <a:t>Lord </a:t>
            </a:r>
            <a:r>
              <a:rPr lang="en-US" sz="3600" b="1" dirty="0" smtClean="0"/>
              <a:t>will come and save you</a:t>
            </a:r>
          </a:p>
          <a:p>
            <a:r>
              <a:rPr lang="en-US" sz="3600" b="1" dirty="0" smtClean="0"/>
              <a:t>If you will kneel, to Him and humbly pray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5543</TotalTime>
  <Words>151</Words>
  <Application>Microsoft Office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157</cp:revision>
  <dcterms:created xsi:type="dcterms:W3CDTF">2010-08-26T04:29:37Z</dcterms:created>
  <dcterms:modified xsi:type="dcterms:W3CDTF">2011-03-11T17:33:04Z</dcterms:modified>
</cp:coreProperties>
</file>