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62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I must have the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 with me,</a:t>
            </a:r>
          </a:p>
          <a:p>
            <a:r>
              <a:rPr lang="en-US" sz="3600" b="1" dirty="0" smtClean="0"/>
              <a:t>For I dare not walk alone,</a:t>
            </a:r>
          </a:p>
          <a:p>
            <a:r>
              <a:rPr lang="en-US" sz="3600" b="1" dirty="0" smtClean="0"/>
              <a:t>I must feel His presence near me,</a:t>
            </a:r>
          </a:p>
          <a:p>
            <a:r>
              <a:rPr lang="en-US" sz="3600" b="1" dirty="0" smtClean="0"/>
              <a:t>And His arms around me thrown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I MUST HAVE THE SAVIOUR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8382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Then my soul shall fear no ill,</a:t>
            </a:r>
          </a:p>
          <a:p>
            <a:r>
              <a:rPr lang="en-US" sz="3600" b="1" dirty="0" smtClean="0"/>
              <a:t>Let Him lead me where He will</a:t>
            </a:r>
          </a:p>
          <a:p>
            <a:r>
              <a:rPr lang="en-US" sz="3600" b="1" dirty="0" smtClean="0"/>
              <a:t>I will go without a murmur,</a:t>
            </a:r>
          </a:p>
          <a:p>
            <a:r>
              <a:rPr lang="en-US" sz="3600" b="1" dirty="0" smtClean="0"/>
              <a:t>And His footsteps follow still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144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 must have the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 with me,</a:t>
            </a:r>
          </a:p>
          <a:p>
            <a:r>
              <a:rPr lang="en-US" sz="3600" b="1" dirty="0" smtClean="0"/>
              <a:t>For my Faith, at best, is weak,</a:t>
            </a:r>
          </a:p>
          <a:p>
            <a:r>
              <a:rPr lang="en-US" sz="3600" b="1" dirty="0" smtClean="0"/>
              <a:t>He can whisper words of comfort,</a:t>
            </a:r>
          </a:p>
          <a:p>
            <a:r>
              <a:rPr lang="en-US" sz="3600" b="1" dirty="0" smtClean="0"/>
              <a:t>That no other voice can speak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144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 must have the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 with me,</a:t>
            </a:r>
          </a:p>
          <a:p>
            <a:r>
              <a:rPr lang="en-US" sz="3600" b="1" dirty="0" smtClean="0"/>
              <a:t>In the onward march of life,</a:t>
            </a:r>
          </a:p>
          <a:p>
            <a:r>
              <a:rPr lang="en-US" sz="3600" b="1" dirty="0" smtClean="0"/>
              <a:t>Through the tempest and the sunshine,</a:t>
            </a:r>
          </a:p>
          <a:p>
            <a:r>
              <a:rPr lang="en-US" sz="3600" b="1" dirty="0" smtClean="0"/>
              <a:t>Through the battle and the strife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144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 must have the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 with me,</a:t>
            </a:r>
          </a:p>
          <a:p>
            <a:r>
              <a:rPr lang="en-US" sz="3600" b="1" dirty="0" smtClean="0"/>
              <a:t>And His eye the way must guide.</a:t>
            </a:r>
          </a:p>
          <a:p>
            <a:r>
              <a:rPr lang="en-US" sz="3600" b="1" dirty="0" smtClean="0"/>
              <a:t>Till I reach the vale of Jordan,</a:t>
            </a:r>
          </a:p>
          <a:p>
            <a:r>
              <a:rPr lang="en-US" sz="3600" b="1" dirty="0" smtClean="0"/>
              <a:t>Till I cross the rolling tide.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5510</TotalTime>
  <Words>156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156</cp:revision>
  <dcterms:created xsi:type="dcterms:W3CDTF">2010-08-26T04:29:37Z</dcterms:created>
  <dcterms:modified xsi:type="dcterms:W3CDTF">2010-09-04T15:50:52Z</dcterms:modified>
</cp:coreProperties>
</file>