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371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get so thrilled with Jesus</a:t>
            </a:r>
          </a:p>
          <a:p>
            <a:r>
              <a:rPr lang="en-US" sz="3600" b="1" dirty="0" smtClean="0"/>
              <a:t>Every moment of the day,</a:t>
            </a:r>
          </a:p>
          <a:p>
            <a:r>
              <a:rPr lang="en-US" sz="3600" b="1" dirty="0" smtClean="0"/>
              <a:t>I get so thrilled with Jesus</a:t>
            </a:r>
          </a:p>
          <a:p>
            <a:r>
              <a:rPr lang="en-US" sz="3600" b="1" dirty="0" smtClean="0"/>
              <a:t>He’s the truth, the life, the way,</a:t>
            </a:r>
          </a:p>
          <a:p>
            <a:r>
              <a:rPr lang="en-US" sz="3600" b="1" dirty="0" smtClean="0"/>
              <a:t>I get so thrilled with Jesus</a:t>
            </a:r>
          </a:p>
          <a:p>
            <a:r>
              <a:rPr lang="en-US" sz="3600" b="1" dirty="0" smtClean="0"/>
              <a:t>He satisfies-my longing soul,</a:t>
            </a:r>
          </a:p>
          <a:p>
            <a:r>
              <a:rPr lang="en-US" sz="3600" b="1" dirty="0" smtClean="0"/>
              <a:t>I get so thrilled with Jesus</a:t>
            </a:r>
          </a:p>
          <a:p>
            <a:r>
              <a:rPr lang="en-US" sz="3600" b="1" dirty="0" smtClean="0"/>
              <a:t>He’s the One who makes me whole.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725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GET SO THRILLED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5515</TotalTime>
  <Words>57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141</cp:revision>
  <dcterms:created xsi:type="dcterms:W3CDTF">2010-08-26T04:29:37Z</dcterms:created>
  <dcterms:modified xsi:type="dcterms:W3CDTF">2010-09-04T15:51:23Z</dcterms:modified>
</cp:coreProperties>
</file>