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 mighty fortress is our God,</a:t>
            </a:r>
          </a:p>
          <a:p>
            <a:r>
              <a:rPr lang="en-US" sz="3600" b="1" dirty="0" smtClean="0"/>
              <a:t>A bulwark never failing;</a:t>
            </a:r>
          </a:p>
          <a:p>
            <a:r>
              <a:rPr lang="en-US" sz="3600" b="1" dirty="0" smtClean="0"/>
              <a:t>Our helper He amid the flood</a:t>
            </a:r>
          </a:p>
          <a:p>
            <a:r>
              <a:rPr lang="en-US" sz="3600" b="1" dirty="0" smtClean="0"/>
              <a:t>Of mortal ills prevailing.</a:t>
            </a:r>
          </a:p>
          <a:p>
            <a:r>
              <a:rPr lang="en-US" sz="3600" b="1" dirty="0" smtClean="0"/>
              <a:t>For still our ancient foe</a:t>
            </a:r>
          </a:p>
          <a:p>
            <a:r>
              <a:rPr lang="en-US" sz="3600" b="1" dirty="0" smtClean="0"/>
              <a:t>Doth seek to work us woe</a:t>
            </a:r>
          </a:p>
          <a:p>
            <a:r>
              <a:rPr lang="en-US" sz="3600" b="1" dirty="0" smtClean="0"/>
              <a:t>His craft and power are great,</a:t>
            </a:r>
          </a:p>
          <a:p>
            <a:r>
              <a:rPr lang="en-US" sz="3600" b="1" dirty="0" smtClean="0"/>
              <a:t>And, armed with cruel hate,</a:t>
            </a:r>
          </a:p>
          <a:p>
            <a:r>
              <a:rPr lang="en-US" sz="3600" b="1" dirty="0" smtClean="0"/>
              <a:t>On earth is not his equal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 MIGHTY FORTRESS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 IS OUR GOD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Did we in our own strength confide,</a:t>
            </a:r>
          </a:p>
          <a:p>
            <a:r>
              <a:rPr lang="en-US" sz="3600" b="1" dirty="0" smtClean="0"/>
              <a:t>Our striving would be losing,</a:t>
            </a:r>
          </a:p>
          <a:p>
            <a:r>
              <a:rPr lang="en-US" sz="3600" b="1" dirty="0" smtClean="0"/>
              <a:t>Were not the right Man on our side,</a:t>
            </a:r>
          </a:p>
          <a:p>
            <a:r>
              <a:rPr lang="en-US" sz="3600" b="1" dirty="0" smtClean="0"/>
              <a:t>The Man of God’s own choosing</a:t>
            </a:r>
          </a:p>
          <a:p>
            <a:r>
              <a:rPr lang="en-US" sz="3600" b="1" dirty="0" smtClean="0"/>
              <a:t>Dost ask who that may be?</a:t>
            </a:r>
          </a:p>
          <a:p>
            <a:r>
              <a:rPr lang="en-US" sz="3600" b="1" dirty="0" smtClean="0"/>
              <a:t>Christ Jesus, it is He</a:t>
            </a:r>
          </a:p>
          <a:p>
            <a:r>
              <a:rPr lang="en-US" sz="3600" b="1" dirty="0" smtClean="0"/>
              <a:t>Lord </a:t>
            </a:r>
            <a:r>
              <a:rPr lang="en-US" sz="3600" b="1" dirty="0" err="1" smtClean="0"/>
              <a:t>sabaoth</a:t>
            </a:r>
            <a:r>
              <a:rPr lang="en-US" sz="3600" b="1" dirty="0" smtClean="0"/>
              <a:t> is His name</a:t>
            </a:r>
          </a:p>
          <a:p>
            <a:r>
              <a:rPr lang="en-US" sz="3600" b="1" dirty="0" smtClean="0"/>
              <a:t>From age to age the same</a:t>
            </a:r>
          </a:p>
          <a:p>
            <a:r>
              <a:rPr lang="en-US" sz="3600" b="1" dirty="0" smtClean="0"/>
              <a:t>And He must win the battle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And </a:t>
            </a:r>
            <a:r>
              <a:rPr lang="en-US" sz="3600" b="1" dirty="0" err="1" smtClean="0"/>
              <a:t>tho</a:t>
            </a:r>
            <a:r>
              <a:rPr lang="en-US" sz="3600" b="1" dirty="0" smtClean="0"/>
              <a:t> this world, with devils filled,</a:t>
            </a:r>
          </a:p>
          <a:p>
            <a:r>
              <a:rPr lang="en-US" sz="3600" b="1" dirty="0" smtClean="0"/>
              <a:t>Should threaten to undo us,</a:t>
            </a:r>
          </a:p>
          <a:p>
            <a:r>
              <a:rPr lang="en-US" sz="3600" b="1" dirty="0" smtClean="0"/>
              <a:t>We will not fear, for God hath willed</a:t>
            </a:r>
          </a:p>
          <a:p>
            <a:r>
              <a:rPr lang="en-US" sz="3600" b="1" dirty="0" smtClean="0"/>
              <a:t>His truth to triumph thru us,</a:t>
            </a:r>
          </a:p>
          <a:p>
            <a:r>
              <a:rPr lang="en-US" sz="3600" b="1" dirty="0" smtClean="0"/>
              <a:t>The Prince of darkness grim</a:t>
            </a:r>
          </a:p>
          <a:p>
            <a:r>
              <a:rPr lang="en-US" sz="3600" b="1" dirty="0" smtClean="0"/>
              <a:t>We tremble not for him;</a:t>
            </a:r>
          </a:p>
          <a:p>
            <a:r>
              <a:rPr lang="en-US" sz="3600" b="1" dirty="0" smtClean="0"/>
              <a:t>His rage we can endure,</a:t>
            </a:r>
          </a:p>
          <a:p>
            <a:r>
              <a:rPr lang="en-US" sz="3600" b="1" dirty="0" smtClean="0"/>
              <a:t>For lo, his doom is sure</a:t>
            </a:r>
          </a:p>
          <a:p>
            <a:r>
              <a:rPr lang="en-US" sz="3600" b="1" dirty="0" smtClean="0"/>
              <a:t>One little Word shall fell him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That Word above all earthly powers-</a:t>
            </a:r>
          </a:p>
          <a:p>
            <a:r>
              <a:rPr lang="en-US" sz="3600" b="1" dirty="0" smtClean="0"/>
              <a:t>No thanks to them </a:t>
            </a:r>
            <a:r>
              <a:rPr lang="en-US" sz="3600" b="1" dirty="0" err="1" smtClean="0"/>
              <a:t>abideth</a:t>
            </a:r>
            <a:endParaRPr lang="en-US" sz="3600" b="1" dirty="0" smtClean="0"/>
          </a:p>
          <a:p>
            <a:r>
              <a:rPr lang="en-US" sz="3600" b="1" dirty="0" smtClean="0"/>
              <a:t>The spirit and the gifts are ours</a:t>
            </a:r>
          </a:p>
          <a:p>
            <a:r>
              <a:rPr lang="en-US" sz="3600" b="1" dirty="0" smtClean="0"/>
              <a:t>Thru Him who with us </a:t>
            </a:r>
            <a:r>
              <a:rPr lang="en-US" sz="3600" b="1" dirty="0" err="1" smtClean="0"/>
              <a:t>sideth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Let goods and kindred go</a:t>
            </a:r>
          </a:p>
          <a:p>
            <a:r>
              <a:rPr lang="en-US" sz="3600" b="1" dirty="0" smtClean="0"/>
              <a:t>This mortal life also,</a:t>
            </a:r>
          </a:p>
          <a:p>
            <a:r>
              <a:rPr lang="en-US" sz="3600" b="1" dirty="0" smtClean="0"/>
              <a:t>The body they may kill,</a:t>
            </a:r>
          </a:p>
          <a:p>
            <a:r>
              <a:rPr lang="en-US" sz="3600" b="1" dirty="0" smtClean="0"/>
              <a:t>God’s truth </a:t>
            </a:r>
            <a:r>
              <a:rPr lang="en-US" sz="3600" b="1" dirty="0" err="1" smtClean="0"/>
              <a:t>abideth</a:t>
            </a:r>
            <a:r>
              <a:rPr lang="en-US" sz="3600" b="1" dirty="0" smtClean="0"/>
              <a:t> still</a:t>
            </a:r>
          </a:p>
          <a:p>
            <a:r>
              <a:rPr lang="en-US" sz="3600" b="1" dirty="0" smtClean="0"/>
              <a:t>His kingdom is forever.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5513</TotalTime>
  <Words>234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157</cp:revision>
  <dcterms:created xsi:type="dcterms:W3CDTF">2010-08-26T04:29:37Z</dcterms:created>
  <dcterms:modified xsi:type="dcterms:W3CDTF">2010-09-04T15:53:41Z</dcterms:modified>
</cp:coreProperties>
</file>